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5"/>
  </p:notesMasterIdLst>
  <p:handoutMasterIdLst>
    <p:handoutMasterId r:id="rId16"/>
  </p:handoutMasterIdLst>
  <p:sldIdLst>
    <p:sldId id="393" r:id="rId2"/>
    <p:sldId id="394" r:id="rId3"/>
    <p:sldId id="395" r:id="rId4"/>
    <p:sldId id="397" r:id="rId5"/>
    <p:sldId id="398" r:id="rId6"/>
    <p:sldId id="402" r:id="rId7"/>
    <p:sldId id="401" r:id="rId8"/>
    <p:sldId id="405" r:id="rId9"/>
    <p:sldId id="404" r:id="rId10"/>
    <p:sldId id="400" r:id="rId11"/>
    <p:sldId id="406" r:id="rId12"/>
    <p:sldId id="399" r:id="rId13"/>
    <p:sldId id="403" r:id="rId14"/>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9F16"/>
    <a:srgbClr val="1181AE"/>
    <a:srgbClr val="F79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77" autoAdjust="0"/>
    <p:restoredTop sz="89779" autoAdjust="0"/>
  </p:normalViewPr>
  <p:slideViewPr>
    <p:cSldViewPr>
      <p:cViewPr>
        <p:scale>
          <a:sx n="75" d="100"/>
          <a:sy n="75" d="100"/>
        </p:scale>
        <p:origin x="-582" y="360"/>
      </p:cViewPr>
      <p:guideLst>
        <p:guide orient="horz" pos="2160"/>
        <p:guide pos="3840"/>
      </p:guideLst>
    </p:cSldViewPr>
  </p:slideViewPr>
  <p:notesTextViewPr>
    <p:cViewPr>
      <p:scale>
        <a:sx n="1" d="1"/>
        <a:sy n="1" d="1"/>
      </p:scale>
      <p:origin x="0" y="0"/>
    </p:cViewPr>
  </p:notesTextViewPr>
  <p:notesViewPr>
    <p:cSldViewPr>
      <p:cViewPr varScale="1">
        <p:scale>
          <a:sx n="57" d="100"/>
          <a:sy n="57" d="100"/>
        </p:scale>
        <p:origin x="2952"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E2D058-9647-498D-80EE-CE627AFC868E}" type="datetimeFigureOut">
              <a:rPr lang="en-US" smtClean="0"/>
              <a:t>12/4/2023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9E2FA5-B3E2-4FD0-82DC-30615C514BD7}" type="slidenum">
              <a:rPr lang="en-US" smtClean="0"/>
              <a:t>‹#›</a:t>
            </a:fld>
            <a:endParaRPr lang="en-US"/>
          </a:p>
        </p:txBody>
      </p:sp>
    </p:spTree>
    <p:extLst>
      <p:ext uri="{BB962C8B-B14F-4D97-AF65-F5344CB8AC3E}">
        <p14:creationId xmlns:p14="http://schemas.microsoft.com/office/powerpoint/2010/main" val="168370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48064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6028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7179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5857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05314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smtClean="0"/>
              <a:t>Subtitle</a:t>
            </a:r>
            <a:endParaRPr lang="en-US"/>
          </a:p>
        </p:txBody>
      </p:sp>
    </p:spTree>
    <p:extLst>
      <p:ext uri="{BB962C8B-B14F-4D97-AF65-F5344CB8AC3E}">
        <p14:creationId xmlns:p14="http://schemas.microsoft.com/office/powerpoint/2010/main" val="40000056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204E2B0-FEF2-4C8F-90A4-46C9D72643E3}" type="datetime1">
              <a:rPr lang="en-US" smtClean="0"/>
              <a:t>12/4/2023</a:t>
            </a:fld>
            <a:endParaRPr lang="en-US"/>
          </a:p>
        </p:txBody>
      </p:sp>
      <p:sp>
        <p:nvSpPr>
          <p:cNvPr id="4" name="Footer Placeholder 3"/>
          <p:cNvSpPr>
            <a:spLocks noGrp="1"/>
          </p:cNvSpPr>
          <p:nvPr>
            <p:ph type="ftr" sz="quarter" idx="11"/>
          </p:nvPr>
        </p:nvSpPr>
        <p:spPr/>
        <p:txBody>
          <a:bodyPr/>
          <a:lstStyle/>
          <a:p>
            <a:r>
              <a:rPr lang="en-US" smtClean="0"/>
              <a:t>SlideModel.com</a:t>
            </a:r>
            <a:endParaRPr lang="en-US"/>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smtClean="0"/>
              <a:t>Breadcrumb 1 &gt; Breadcrumb 2</a:t>
            </a:r>
            <a:endParaRPr lang="es-UY" dirty="0"/>
          </a:p>
        </p:txBody>
      </p:sp>
    </p:spTree>
    <p:extLst>
      <p:ext uri="{BB962C8B-B14F-4D97-AF65-F5344CB8AC3E}">
        <p14:creationId xmlns:p14="http://schemas.microsoft.com/office/powerpoint/2010/main" val="14113282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90006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990853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51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22821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1716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Tree>
    <p:extLst>
      <p:ext uri="{BB962C8B-B14F-4D97-AF65-F5344CB8AC3E}">
        <p14:creationId xmlns:p14="http://schemas.microsoft.com/office/powerpoint/2010/main" val="86051612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smtClean="0"/>
              <a:t>Subtitle</a:t>
            </a:r>
            <a:endParaRPr lang="en-US"/>
          </a:p>
        </p:txBody>
      </p:sp>
    </p:spTree>
    <p:extLst>
      <p:ext uri="{BB962C8B-B14F-4D97-AF65-F5344CB8AC3E}">
        <p14:creationId xmlns:p14="http://schemas.microsoft.com/office/powerpoint/2010/main" val="15437556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12/4/2023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5590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FD1176A7-B091-469C-82C8-89C693043C40}" type="datetimeFigureOut">
              <a:rPr lang="en-US" smtClean="0">
                <a:solidFill>
                  <a:prstClr val="black">
                    <a:tint val="75000"/>
                  </a:prstClr>
                </a:solidFill>
              </a:rPr>
              <a:pPr defTabSz="1218895"/>
              <a:t>12/4/2023</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13951320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9" r:id="rId10"/>
    <p:sldLayoutId id="2147483760" r:id="rId11"/>
    <p:sldLayoutId id="2147483761" r:id="rId12"/>
    <p:sldLayoutId id="2147483762" r:id="rId13"/>
    <p:sldLayoutId id="2147483765" r:id="rId14"/>
    <p:sldLayoutId id="2147483768" r:id="rId15"/>
  </p:sldLayoutIdLst>
  <p:timing>
    <p:tnLst>
      <p:par>
        <p:cTn id="1" dur="indefinite" restart="never" nodeType="tmRoot"/>
      </p:par>
    </p:tnLst>
  </p:timing>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96419A2C-24F4-F719-47E5-1995EF088C2A}"/>
              </a:ext>
            </a:extLst>
          </p:cNvPr>
          <p:cNvSpPr/>
          <p:nvPr/>
        </p:nvSpPr>
        <p:spPr>
          <a:xfrm>
            <a:off x="1"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4" name="Group 3">
            <a:extLst>
              <a:ext uri="{FF2B5EF4-FFF2-40B4-BE49-F238E27FC236}">
                <a16:creationId xmlns="" xmlns:a16="http://schemas.microsoft.com/office/drawing/2014/main" id="{1004AA3C-2DF9-A704-3A70-B314F2A6E4B8}"/>
              </a:ext>
            </a:extLst>
          </p:cNvPr>
          <p:cNvGrpSpPr>
            <a:grpSpLocks noChangeAspect="1"/>
          </p:cNvGrpSpPr>
          <p:nvPr/>
        </p:nvGrpSpPr>
        <p:grpSpPr bwMode="auto">
          <a:xfrm>
            <a:off x="3860831" y="97466"/>
            <a:ext cx="8284681" cy="4124720"/>
            <a:chOff x="-2508" y="-1001"/>
            <a:chExt cx="12698" cy="6322"/>
          </a:xfrm>
          <a:solidFill>
            <a:schemeClr val="bg1">
              <a:lumMod val="65000"/>
              <a:alpha val="8000"/>
            </a:schemeClr>
          </a:solidFill>
        </p:grpSpPr>
        <p:sp>
          <p:nvSpPr>
            <p:cNvPr id="5"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2"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85" name="TextBox 184">
            <a:extLst>
              <a:ext uri="{FF2B5EF4-FFF2-40B4-BE49-F238E27FC236}">
                <a16:creationId xmlns="" xmlns:a16="http://schemas.microsoft.com/office/drawing/2014/main" id="{0FE4494C-6777-0E43-6EF8-4C9B88F82C58}"/>
              </a:ext>
            </a:extLst>
          </p:cNvPr>
          <p:cNvSpPr txBox="1"/>
          <p:nvPr/>
        </p:nvSpPr>
        <p:spPr>
          <a:xfrm>
            <a:off x="4752110" y="492369"/>
            <a:ext cx="7092884" cy="2092881"/>
          </a:xfrm>
          <a:prstGeom prst="rect">
            <a:avLst/>
          </a:prstGeom>
          <a:noFill/>
        </p:spPr>
        <p:txBody>
          <a:bodyPr wrap="square" rtlCol="0">
            <a:spAutoFit/>
          </a:bodyPr>
          <a:lstStyle/>
          <a:p>
            <a:pPr algn="ctr"/>
            <a:r>
              <a:rPr lang="en-US" sz="4000" spc="-50" dirty="0">
                <a:solidFill>
                  <a:schemeClr val="accent4">
                    <a:lumMod val="75000"/>
                  </a:schemeClr>
                </a:solidFill>
                <a:latin typeface="Bookman Old Style" panose="02050604050505020204" pitchFamily="18" charset="0"/>
                <a:ea typeface="+mj-ea"/>
                <a:cs typeface="+mj-cs"/>
              </a:rPr>
              <a:t>The </a:t>
            </a:r>
            <a:r>
              <a:rPr lang="en-US" sz="4000" spc="-50" dirty="0" smtClean="0">
                <a:solidFill>
                  <a:schemeClr val="accent4">
                    <a:lumMod val="75000"/>
                  </a:schemeClr>
                </a:solidFill>
                <a:latin typeface="Bookman Old Style" panose="02050604050505020204" pitchFamily="18" charset="0"/>
                <a:ea typeface="+mj-ea"/>
                <a:cs typeface="+mj-cs"/>
              </a:rPr>
              <a:t>Ultimate Recommendation System _____</a:t>
            </a:r>
          </a:p>
          <a:p>
            <a:pPr algn="ctr"/>
            <a:endParaRPr lang="en-US" sz="1000" spc="-50" dirty="0">
              <a:solidFill>
                <a:schemeClr val="accent4">
                  <a:lumMod val="75000"/>
                </a:schemeClr>
              </a:solidFill>
              <a:latin typeface="Bookman Old Style" panose="02050604050505020204" pitchFamily="18" charset="0"/>
              <a:ea typeface="+mj-ea"/>
              <a:cs typeface="+mj-cs"/>
            </a:endParaRPr>
          </a:p>
        </p:txBody>
      </p:sp>
      <p:sp>
        <p:nvSpPr>
          <p:cNvPr id="186" name="TextBox 185">
            <a:extLst>
              <a:ext uri="{FF2B5EF4-FFF2-40B4-BE49-F238E27FC236}">
                <a16:creationId xmlns="" xmlns:a16="http://schemas.microsoft.com/office/drawing/2014/main" id="{BD784B71-E2F4-4617-2066-C4C9AE054A66}"/>
              </a:ext>
            </a:extLst>
          </p:cNvPr>
          <p:cNvSpPr txBox="1"/>
          <p:nvPr/>
        </p:nvSpPr>
        <p:spPr>
          <a:xfrm flipH="1">
            <a:off x="7924049" y="5867400"/>
            <a:ext cx="4496551" cy="553998"/>
          </a:xfrm>
          <a:prstGeom prst="rect">
            <a:avLst/>
          </a:prstGeom>
          <a:noFill/>
        </p:spPr>
        <p:txBody>
          <a:bodyPr wrap="square" rtlCol="0">
            <a:spAutoFit/>
          </a:bodyPr>
          <a:lstStyle/>
          <a:p>
            <a:r>
              <a:rPr lang="en-US" sz="3000" dirty="0" smtClean="0">
                <a:solidFill>
                  <a:schemeClr val="bg1"/>
                </a:solidFill>
                <a:latin typeface="Arial" panose="020B0604020202020204" pitchFamily="34" charset="0"/>
                <a:cs typeface="Arial" panose="020B0604020202020204" pitchFamily="34" charset="0"/>
              </a:rPr>
              <a:t>Co-Author: Nikhil Kumar</a:t>
            </a:r>
            <a:endParaRPr lang="en-US" sz="3000" dirty="0">
              <a:solidFill>
                <a:schemeClr val="bg1"/>
              </a:solidFill>
              <a:latin typeface="Arial" panose="020B0604020202020204" pitchFamily="34" charset="0"/>
              <a:cs typeface="Arial" panose="020B0604020202020204" pitchFamily="34" charset="0"/>
            </a:endParaRPr>
          </a:p>
        </p:txBody>
      </p:sp>
      <p:pic>
        <p:nvPicPr>
          <p:cNvPr id="187" name="Picture 186" descr="A picture containing text, sign&#10;&#10;Description automatically generated">
            <a:extLst>
              <a:ext uri="{FF2B5EF4-FFF2-40B4-BE49-F238E27FC236}">
                <a16:creationId xmlns="" xmlns:a16="http://schemas.microsoft.com/office/drawing/2014/main" id="{389FA27F-0CC7-F826-412C-EE3BCA2E273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273849" y="4547483"/>
            <a:ext cx="2167960" cy="1985220"/>
          </a:xfrm>
          <a:prstGeom prst="rect">
            <a:avLst/>
          </a:prstGeom>
          <a:ln>
            <a:noFill/>
          </a:ln>
          <a:effectLst>
            <a:outerShdw blurRad="292100" dist="139700" dir="2700000" algn="tl" rotWithShape="0">
              <a:srgbClr val="333333">
                <a:alpha val="65000"/>
              </a:srgbClr>
            </a:outerShdw>
          </a:effectLst>
        </p:spPr>
      </p:pic>
      <p:sp>
        <p:nvSpPr>
          <p:cNvPr id="184" name="TextBox 183">
            <a:extLst>
              <a:ext uri="{FF2B5EF4-FFF2-40B4-BE49-F238E27FC236}">
                <a16:creationId xmlns="" xmlns:a16="http://schemas.microsoft.com/office/drawing/2014/main" id="{D53C725F-98DF-6268-B0AA-E59B1556C44F}"/>
              </a:ext>
            </a:extLst>
          </p:cNvPr>
          <p:cNvSpPr txBox="1"/>
          <p:nvPr/>
        </p:nvSpPr>
        <p:spPr>
          <a:xfrm flipH="1">
            <a:off x="6312820" y="2562647"/>
            <a:ext cx="4178105" cy="477054"/>
          </a:xfrm>
          <a:prstGeom prst="rect">
            <a:avLst/>
          </a:prstGeom>
          <a:solidFill>
            <a:schemeClr val="accent4">
              <a:lumMod val="75000"/>
              <a:alpha val="39000"/>
            </a:schemeClr>
          </a:solidFill>
        </p:spPr>
        <p:txBody>
          <a:bodyPr wrap="square" rtlCol="0">
            <a:spAutoFit/>
          </a:bodyPr>
          <a:lstStyle/>
          <a:p>
            <a:pPr algn="ctr"/>
            <a:r>
              <a:rPr lang="en-US" sz="2500" dirty="0">
                <a:solidFill>
                  <a:schemeClr val="bg1"/>
                </a:solidFill>
                <a:latin typeface="Segoe UI" panose="020B0502040204020203" pitchFamily="34" charset="0"/>
                <a:cs typeface="Segoe UI" panose="020B0502040204020203" pitchFamily="34" charset="0"/>
              </a:rPr>
              <a:t>Proposed Pranik </a:t>
            </a:r>
            <a:r>
              <a:rPr lang="en-US" sz="2500" dirty="0" smtClean="0">
                <a:solidFill>
                  <a:schemeClr val="bg1"/>
                </a:solidFill>
                <a:latin typeface="Segoe UI" panose="020B0502040204020203" pitchFamily="34" charset="0"/>
                <a:cs typeface="Segoe UI" panose="020B0502040204020203" pitchFamily="34" charset="0"/>
              </a:rPr>
              <a:t>System</a:t>
            </a:r>
            <a:endParaRPr lang="en-US" sz="2500" dirty="0">
              <a:solidFill>
                <a:schemeClr val="bg1"/>
              </a:solidFill>
              <a:latin typeface="Segoe UI" panose="020B0502040204020203" pitchFamily="34" charset="0"/>
              <a:cs typeface="Segoe UI" panose="020B0502040204020203" pitchFamily="34" charset="0"/>
            </a:endParaRPr>
          </a:p>
        </p:txBody>
      </p:sp>
      <p:pic>
        <p:nvPicPr>
          <p:cNvPr id="1029" name="Picture 5" descr="Springer_Logo – GALA Con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18883" y="-19050"/>
            <a:ext cx="1604382" cy="55756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i.pinimg.com/564x/40/26/47/402647e36b9daeaeb5874ae75236252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88" y="-19050"/>
            <a:ext cx="4150188" cy="6877050"/>
          </a:xfrm>
          <a:prstGeom prst="rect">
            <a:avLst/>
          </a:prstGeom>
          <a:noFill/>
          <a:extLst>
            <a:ext uri="{909E8E84-426E-40DD-AFC4-6F175D3DCCD1}">
              <a14:hiddenFill xmlns:a14="http://schemas.microsoft.com/office/drawing/2010/main">
                <a:solidFill>
                  <a:srgbClr val="FFFFFF"/>
                </a:solidFill>
              </a14:hiddenFill>
            </a:ext>
          </a:extLst>
        </p:spPr>
      </p:pic>
      <p:sp>
        <p:nvSpPr>
          <p:cNvPr id="6145" name="Rectangle 6144"/>
          <p:cNvSpPr/>
          <p:nvPr/>
        </p:nvSpPr>
        <p:spPr>
          <a:xfrm rot="1434324">
            <a:off x="2275496" y="2128657"/>
            <a:ext cx="894018" cy="201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16559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6419A2C-24F4-F719-47E5-1995EF088C2A}"/>
              </a:ext>
            </a:extLst>
          </p:cNvPr>
          <p:cNvSpPr/>
          <p:nvPr/>
        </p:nvSpPr>
        <p:spPr>
          <a:xfrm>
            <a:off x="1"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3" name="Group 2">
            <a:extLst>
              <a:ext uri="{FF2B5EF4-FFF2-40B4-BE49-F238E27FC236}">
                <a16:creationId xmlns="" xmlns:a16="http://schemas.microsoft.com/office/drawing/2014/main" id="{1004AA3C-2DF9-A704-3A70-B314F2A6E4B8}"/>
              </a:ext>
            </a:extLst>
          </p:cNvPr>
          <p:cNvGrpSpPr>
            <a:grpSpLocks noChangeAspect="1"/>
          </p:cNvGrpSpPr>
          <p:nvPr/>
        </p:nvGrpSpPr>
        <p:grpSpPr bwMode="auto">
          <a:xfrm>
            <a:off x="3860831" y="97466"/>
            <a:ext cx="8284681" cy="4124720"/>
            <a:chOff x="-2508" y="-1001"/>
            <a:chExt cx="12698" cy="6322"/>
          </a:xfrm>
          <a:solidFill>
            <a:schemeClr val="bg1">
              <a:lumMod val="65000"/>
              <a:alpha val="8000"/>
            </a:schemeClr>
          </a:solidFill>
        </p:grpSpPr>
        <p:sp>
          <p:nvSpPr>
            <p:cNvPr id="4"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36" y="1604123"/>
            <a:ext cx="5064323" cy="1672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67" y="3718347"/>
            <a:ext cx="5058664" cy="138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 name="TextBox 183">
            <a:extLst>
              <a:ext uri="{FF2B5EF4-FFF2-40B4-BE49-F238E27FC236}">
                <a16:creationId xmlns="" xmlns:a16="http://schemas.microsoft.com/office/drawing/2014/main" id="{55C4C035-A3CD-9688-3708-A0D9FA3B6A6C}"/>
              </a:ext>
            </a:extLst>
          </p:cNvPr>
          <p:cNvSpPr txBox="1"/>
          <p:nvPr/>
        </p:nvSpPr>
        <p:spPr>
          <a:xfrm>
            <a:off x="6061776" y="134556"/>
            <a:ext cx="5928164" cy="6278642"/>
          </a:xfrm>
          <a:prstGeom prst="rect">
            <a:avLst/>
          </a:prstGeom>
          <a:noFill/>
        </p:spPr>
        <p:txBody>
          <a:bodyPr wrap="square" rtlCol="0">
            <a:spAutoFit/>
          </a:bodyPr>
          <a:lstStyle/>
          <a:p>
            <a:r>
              <a:rPr lang="en-US" sz="5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Results</a:t>
            </a:r>
          </a:p>
          <a:p>
            <a:endParaRPr lang="en-US" sz="2200" dirty="0"/>
          </a:p>
          <a:p>
            <a:pPr marL="342900" indent="-342900">
              <a:buFont typeface="Arial" panose="020B0604020202020204" pitchFamily="34" charset="0"/>
              <a:buChar char="•"/>
            </a:pPr>
            <a:r>
              <a:rPr lang="en-US" sz="2200" b="1" dirty="0"/>
              <a:t>Accuracy and </a:t>
            </a:r>
            <a:r>
              <a:rPr lang="en-US" sz="2200" b="1" dirty="0" smtClean="0"/>
              <a:t>Effectiveness: </a:t>
            </a:r>
            <a:r>
              <a:rPr lang="en-US" sz="2200" dirty="0"/>
              <a:t>Pranik Movies demonstrates superior accuracy and effectiveness in delivering personalized movie </a:t>
            </a:r>
            <a:r>
              <a:rPr lang="en-US" sz="2200" dirty="0" smtClean="0"/>
              <a:t>recommendations.</a:t>
            </a:r>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b="1" dirty="0"/>
              <a:t>Evaluation Metrics: </a:t>
            </a:r>
            <a:r>
              <a:rPr lang="en-US" sz="2200" dirty="0"/>
              <a:t>Precision, recall, and other key evaluation metrics are employed to measure and validate the system's performance.</a:t>
            </a:r>
            <a:endParaRPr lang="en-US" sz="2200" dirty="0" smtClean="0"/>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b="1" dirty="0"/>
              <a:t>Comparative Analysis: </a:t>
            </a:r>
            <a:r>
              <a:rPr lang="en-US" sz="2200" dirty="0"/>
              <a:t>A comparative analysis is conducted, benchmarking Pranik Movies against similar systems in the domain to showcase its competitive edge and unique capabilities.</a:t>
            </a:r>
          </a:p>
        </p:txBody>
      </p:sp>
    </p:spTree>
    <p:extLst>
      <p:ext uri="{BB962C8B-B14F-4D97-AF65-F5344CB8AC3E}">
        <p14:creationId xmlns:p14="http://schemas.microsoft.com/office/powerpoint/2010/main" val="16573333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6419A2C-24F4-F719-47E5-1995EF088C2A}"/>
              </a:ext>
            </a:extLst>
          </p:cNvPr>
          <p:cNvSpPr/>
          <p:nvPr/>
        </p:nvSpPr>
        <p:spPr>
          <a:xfrm>
            <a:off x="1"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3" name="Group 2">
            <a:extLst>
              <a:ext uri="{FF2B5EF4-FFF2-40B4-BE49-F238E27FC236}">
                <a16:creationId xmlns="" xmlns:a16="http://schemas.microsoft.com/office/drawing/2014/main" id="{1004AA3C-2DF9-A704-3A70-B314F2A6E4B8}"/>
              </a:ext>
            </a:extLst>
          </p:cNvPr>
          <p:cNvGrpSpPr>
            <a:grpSpLocks noChangeAspect="1"/>
          </p:cNvGrpSpPr>
          <p:nvPr/>
        </p:nvGrpSpPr>
        <p:grpSpPr bwMode="auto">
          <a:xfrm>
            <a:off x="3860831" y="97466"/>
            <a:ext cx="8284681" cy="4124720"/>
            <a:chOff x="-2508" y="-1001"/>
            <a:chExt cx="12698" cy="6322"/>
          </a:xfrm>
          <a:solidFill>
            <a:schemeClr val="bg1">
              <a:lumMod val="65000"/>
              <a:alpha val="8000"/>
            </a:schemeClr>
          </a:solidFill>
        </p:grpSpPr>
        <p:sp>
          <p:nvSpPr>
            <p:cNvPr id="4"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84" name="TextBox 183">
            <a:extLst>
              <a:ext uri="{FF2B5EF4-FFF2-40B4-BE49-F238E27FC236}">
                <a16:creationId xmlns="" xmlns:a16="http://schemas.microsoft.com/office/drawing/2014/main" id="{55C4C035-A3CD-9688-3708-A0D9FA3B6A6C}"/>
              </a:ext>
            </a:extLst>
          </p:cNvPr>
          <p:cNvSpPr txBox="1"/>
          <p:nvPr/>
        </p:nvSpPr>
        <p:spPr>
          <a:xfrm>
            <a:off x="6061776" y="134556"/>
            <a:ext cx="5928164" cy="6894195"/>
          </a:xfrm>
          <a:prstGeom prst="rect">
            <a:avLst/>
          </a:prstGeom>
          <a:noFill/>
        </p:spPr>
        <p:txBody>
          <a:bodyPr wrap="square" rtlCol="0">
            <a:spAutoFit/>
          </a:bodyPr>
          <a:lstStyle/>
          <a:p>
            <a:r>
              <a:rPr lang="en-US" sz="33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Enhanced </a:t>
            </a:r>
            <a:endParaRPr lang="en-US" sz="33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5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User </a:t>
            </a:r>
            <a:r>
              <a:rPr lang="en-US" sz="5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Experience</a:t>
            </a:r>
            <a:endParaRPr lang="en-US" sz="5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n-US" sz="2200" dirty="0"/>
          </a:p>
          <a:p>
            <a:pPr marL="342900" indent="-342900">
              <a:buFont typeface="Arial" panose="020B0604020202020204" pitchFamily="34" charset="0"/>
              <a:buChar char="•"/>
            </a:pPr>
            <a:r>
              <a:rPr lang="en-US" sz="2000" dirty="0"/>
              <a:t>Pranik Movies offers a user-friendly interface and personalized recommendations, providing detailed info on title, genre, director, cast, and rating. YouTube integration enriches the experience with trailer previews</a:t>
            </a:r>
            <a:r>
              <a:rPr lang="en-US" sz="2000" dirty="0" smtClean="0"/>
              <a:t>.</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a:t>Searching for "</a:t>
            </a:r>
            <a:r>
              <a:rPr lang="en-US" sz="2000" dirty="0" err="1"/>
              <a:t>Paan</a:t>
            </a:r>
            <a:r>
              <a:rPr lang="en-US" sz="2000" dirty="0"/>
              <a:t> Singh </a:t>
            </a:r>
            <a:r>
              <a:rPr lang="en-US" sz="2000" dirty="0" err="1"/>
              <a:t>Tomar</a:t>
            </a:r>
            <a:r>
              <a:rPr lang="en-US" sz="2000" dirty="0"/>
              <a:t>" efficiently retrieves details in a movie card or results page. A curated list of suggested films enhances exploration</a:t>
            </a:r>
            <a:r>
              <a:rPr lang="en-US" sz="2000" dirty="0" smtClean="0"/>
              <a:t>.</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a:t>YouTube integration showcases trailers for both searched and recommended movies, empowering users to preview elements for informed decisions. Pranik Movies orchestrates a comprehensive user experience through detailed info, recommendations, and trailer previews.</a:t>
            </a: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727606"/>
            <a:ext cx="2133392" cy="552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709" y="1617740"/>
            <a:ext cx="3835694" cy="496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08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6419A2C-24F4-F719-47E5-1995EF088C2A}"/>
              </a:ext>
            </a:extLst>
          </p:cNvPr>
          <p:cNvSpPr/>
          <p:nvPr/>
        </p:nvSpPr>
        <p:spPr>
          <a:xfrm>
            <a:off x="1"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3" name="Group 2">
            <a:extLst>
              <a:ext uri="{FF2B5EF4-FFF2-40B4-BE49-F238E27FC236}">
                <a16:creationId xmlns="" xmlns:a16="http://schemas.microsoft.com/office/drawing/2014/main" id="{1004AA3C-2DF9-A704-3A70-B314F2A6E4B8}"/>
              </a:ext>
            </a:extLst>
          </p:cNvPr>
          <p:cNvGrpSpPr>
            <a:grpSpLocks noChangeAspect="1"/>
          </p:cNvGrpSpPr>
          <p:nvPr/>
        </p:nvGrpSpPr>
        <p:grpSpPr bwMode="auto">
          <a:xfrm>
            <a:off x="2929147" y="421076"/>
            <a:ext cx="8284681" cy="4124720"/>
            <a:chOff x="-2508" y="-1001"/>
            <a:chExt cx="12698" cy="6322"/>
          </a:xfrm>
          <a:solidFill>
            <a:schemeClr val="bg1">
              <a:lumMod val="65000"/>
              <a:alpha val="8000"/>
            </a:schemeClr>
          </a:solidFill>
        </p:grpSpPr>
        <p:sp>
          <p:nvSpPr>
            <p:cNvPr id="4"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84" name="Freeform 183"/>
          <p:cNvSpPr>
            <a:spLocks noEditPoints="1"/>
          </p:cNvSpPr>
          <p:nvPr/>
        </p:nvSpPr>
        <p:spPr bwMode="auto">
          <a:xfrm>
            <a:off x="579826" y="2126100"/>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5" name="Freeform 184"/>
          <p:cNvSpPr>
            <a:spLocks noEditPoints="1"/>
          </p:cNvSpPr>
          <p:nvPr/>
        </p:nvSpPr>
        <p:spPr bwMode="auto">
          <a:xfrm>
            <a:off x="2747573" y="2060312"/>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Freeform 187"/>
          <p:cNvSpPr>
            <a:spLocks noEditPoints="1"/>
          </p:cNvSpPr>
          <p:nvPr/>
        </p:nvSpPr>
        <p:spPr bwMode="auto">
          <a:xfrm>
            <a:off x="1375162" y="1183125"/>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9" name="Freeform 188"/>
          <p:cNvSpPr>
            <a:spLocks noEditPoints="1"/>
          </p:cNvSpPr>
          <p:nvPr/>
        </p:nvSpPr>
        <p:spPr bwMode="auto">
          <a:xfrm>
            <a:off x="3113475" y="2942075"/>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0" name="Freeform 189"/>
          <p:cNvSpPr>
            <a:spLocks noEditPoints="1"/>
          </p:cNvSpPr>
          <p:nvPr/>
        </p:nvSpPr>
        <p:spPr bwMode="auto">
          <a:xfrm>
            <a:off x="4578737" y="3293926"/>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1" name="Freeform 190"/>
          <p:cNvSpPr>
            <a:spLocks noEditPoints="1"/>
          </p:cNvSpPr>
          <p:nvPr/>
        </p:nvSpPr>
        <p:spPr bwMode="auto">
          <a:xfrm>
            <a:off x="4969262" y="3687626"/>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2" name="Freeform 191"/>
          <p:cNvSpPr>
            <a:spLocks noEditPoints="1"/>
          </p:cNvSpPr>
          <p:nvPr/>
        </p:nvSpPr>
        <p:spPr bwMode="auto">
          <a:xfrm>
            <a:off x="1778387" y="1587936"/>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Freeform 193"/>
          <p:cNvSpPr>
            <a:spLocks noEditPoints="1"/>
          </p:cNvSpPr>
          <p:nvPr/>
        </p:nvSpPr>
        <p:spPr bwMode="auto">
          <a:xfrm>
            <a:off x="3516700" y="3345300"/>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TextBox 198">
            <a:extLst>
              <a:ext uri="{FF2B5EF4-FFF2-40B4-BE49-F238E27FC236}">
                <a16:creationId xmlns="" xmlns:a16="http://schemas.microsoft.com/office/drawing/2014/main" id="{55C4C035-A3CD-9688-3708-A0D9FA3B6A6C}"/>
              </a:ext>
            </a:extLst>
          </p:cNvPr>
          <p:cNvSpPr txBox="1"/>
          <p:nvPr/>
        </p:nvSpPr>
        <p:spPr>
          <a:xfrm>
            <a:off x="6261809" y="773097"/>
            <a:ext cx="5740213" cy="4585871"/>
          </a:xfrm>
          <a:prstGeom prst="rect">
            <a:avLst/>
          </a:prstGeom>
          <a:noFill/>
        </p:spPr>
        <p:txBody>
          <a:bodyPr wrap="square" rtlCol="0">
            <a:spAutoFit/>
          </a:bodyPr>
          <a:lstStyle/>
          <a:p>
            <a:pPr marL="342900" indent="-342900">
              <a:buFont typeface="Arial" panose="020B0604020202020204" pitchFamily="34" charset="0"/>
              <a:buChar char="•"/>
            </a:pPr>
            <a:endParaRPr lang="en-US" sz="2200" dirty="0"/>
          </a:p>
          <a:p>
            <a:r>
              <a:rPr lang="en-US" sz="5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Conclusion</a:t>
            </a:r>
            <a:endParaRPr lang="en-US" sz="5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n-US" sz="2200" dirty="0"/>
          </a:p>
          <a:p>
            <a:pPr marL="342900" indent="-342900">
              <a:buFont typeface="Arial" panose="020B0604020202020204" pitchFamily="34" charset="0"/>
              <a:buChar char="•"/>
            </a:pPr>
            <a:r>
              <a:rPr lang="en-US" sz="2200" dirty="0"/>
              <a:t>In conclusion, Pranik Movies represents a significant advancement in recommendation systems, offering precise and personalized movie recommendations. </a:t>
            </a:r>
            <a:endParaRPr lang="en-US" sz="2200" dirty="0" smtClean="0"/>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dirty="0" smtClean="0"/>
              <a:t>The </a:t>
            </a:r>
            <a:r>
              <a:rPr lang="en-US" sz="2200" dirty="0"/>
              <a:t>system's integration of collaborative and content-based filtering, coupled with machine learning algorithms, ensures an unparalleled user experience.</a:t>
            </a:r>
          </a:p>
        </p:txBody>
      </p:sp>
    </p:spTree>
    <p:extLst>
      <p:ext uri="{BB962C8B-B14F-4D97-AF65-F5344CB8AC3E}">
        <p14:creationId xmlns:p14="http://schemas.microsoft.com/office/powerpoint/2010/main" val="1116504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6419A2C-24F4-F719-47E5-1995EF088C2A}"/>
              </a:ext>
            </a:extLst>
          </p:cNvPr>
          <p:cNvSpPr/>
          <p:nvPr/>
        </p:nvSpPr>
        <p:spPr>
          <a:xfrm>
            <a:off x="1"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3" name="Group 2">
            <a:extLst>
              <a:ext uri="{FF2B5EF4-FFF2-40B4-BE49-F238E27FC236}">
                <a16:creationId xmlns="" xmlns:a16="http://schemas.microsoft.com/office/drawing/2014/main" id="{1004AA3C-2DF9-A704-3A70-B314F2A6E4B8}"/>
              </a:ext>
            </a:extLst>
          </p:cNvPr>
          <p:cNvGrpSpPr>
            <a:grpSpLocks noChangeAspect="1"/>
          </p:cNvGrpSpPr>
          <p:nvPr/>
        </p:nvGrpSpPr>
        <p:grpSpPr bwMode="auto">
          <a:xfrm>
            <a:off x="3860831" y="97466"/>
            <a:ext cx="8284681" cy="4124720"/>
            <a:chOff x="-2508" y="-1001"/>
            <a:chExt cx="12698" cy="6322"/>
          </a:xfrm>
          <a:solidFill>
            <a:schemeClr val="bg1">
              <a:lumMod val="65000"/>
              <a:alpha val="8000"/>
            </a:schemeClr>
          </a:solidFill>
        </p:grpSpPr>
        <p:sp>
          <p:nvSpPr>
            <p:cNvPr id="4"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182" name="Picture 2">
            <a:extLst>
              <a:ext uri="{FF2B5EF4-FFF2-40B4-BE49-F238E27FC236}">
                <a16:creationId xmlns:a16="http://schemas.microsoft.com/office/drawing/2014/main" xmlns="" id="{F6F7296C-5697-B66B-CD35-D72C01BC3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751" y="1214896"/>
            <a:ext cx="7864497" cy="442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643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96419A2C-24F4-F719-47E5-1995EF088C2A}"/>
              </a:ext>
            </a:extLst>
          </p:cNvPr>
          <p:cNvSpPr/>
          <p:nvPr/>
        </p:nvSpPr>
        <p:spPr>
          <a:xfrm>
            <a:off x="-212" y="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4" name="Group 3">
            <a:extLst>
              <a:ext uri="{FF2B5EF4-FFF2-40B4-BE49-F238E27FC236}">
                <a16:creationId xmlns="" xmlns:a16="http://schemas.microsoft.com/office/drawing/2014/main" id="{1004AA3C-2DF9-A704-3A70-B314F2A6E4B8}"/>
              </a:ext>
            </a:extLst>
          </p:cNvPr>
          <p:cNvGrpSpPr>
            <a:grpSpLocks noChangeAspect="1"/>
          </p:cNvGrpSpPr>
          <p:nvPr/>
        </p:nvGrpSpPr>
        <p:grpSpPr bwMode="auto">
          <a:xfrm>
            <a:off x="3860831" y="97466"/>
            <a:ext cx="8284681" cy="4124720"/>
            <a:chOff x="-2508" y="-1001"/>
            <a:chExt cx="12698" cy="6322"/>
          </a:xfrm>
          <a:solidFill>
            <a:schemeClr val="bg1">
              <a:lumMod val="65000"/>
              <a:alpha val="8000"/>
            </a:schemeClr>
          </a:solidFill>
        </p:grpSpPr>
        <p:sp>
          <p:nvSpPr>
            <p:cNvPr id="5"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2"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88" name="Oval 187"/>
          <p:cNvSpPr/>
          <p:nvPr/>
        </p:nvSpPr>
        <p:spPr>
          <a:xfrm>
            <a:off x="981647" y="2438659"/>
            <a:ext cx="2561558" cy="2561558"/>
          </a:xfrm>
          <a:prstGeom prst="ellipse">
            <a:avLst/>
          </a:prstGeom>
          <a:solidFill>
            <a:schemeClr val="bg1">
              <a:lumMod val="75000"/>
            </a:schemeClr>
          </a:solidFill>
          <a:ln>
            <a:noFill/>
          </a:ln>
          <a:scene3d>
            <a:camera prst="orthographicFront"/>
            <a:lightRig rig="balanced" dir="t"/>
          </a:scene3d>
          <a:sp3d prstMaterial="powder">
            <a:bevelT w="127000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189" name="Group 188"/>
          <p:cNvGrpSpPr/>
          <p:nvPr/>
        </p:nvGrpSpPr>
        <p:grpSpPr>
          <a:xfrm>
            <a:off x="1438727" y="2438662"/>
            <a:ext cx="2085297" cy="2479187"/>
            <a:chOff x="1437138" y="2438661"/>
            <a:chExt cx="2085297" cy="2479187"/>
          </a:xfrm>
        </p:grpSpPr>
        <p:sp>
          <p:nvSpPr>
            <p:cNvPr id="190" name="Freeform 105"/>
            <p:cNvSpPr>
              <a:spLocks/>
            </p:cNvSpPr>
            <p:nvPr/>
          </p:nvSpPr>
          <p:spPr bwMode="auto">
            <a:xfrm>
              <a:off x="2460960" y="2498034"/>
              <a:ext cx="27515" cy="11585"/>
            </a:xfrm>
            <a:custGeom>
              <a:avLst/>
              <a:gdLst/>
              <a:ahLst/>
              <a:cxnLst>
                <a:cxn ang="0">
                  <a:pos x="12" y="0"/>
                </a:cxn>
                <a:cxn ang="0">
                  <a:pos x="18" y="2"/>
                </a:cxn>
                <a:cxn ang="0">
                  <a:pos x="19" y="3"/>
                </a:cxn>
                <a:cxn ang="0">
                  <a:pos x="19" y="4"/>
                </a:cxn>
                <a:cxn ang="0">
                  <a:pos x="16" y="6"/>
                </a:cxn>
                <a:cxn ang="0">
                  <a:pos x="15" y="7"/>
                </a:cxn>
                <a:cxn ang="0">
                  <a:pos x="13" y="8"/>
                </a:cxn>
                <a:cxn ang="0">
                  <a:pos x="13" y="8"/>
                </a:cxn>
                <a:cxn ang="0">
                  <a:pos x="10" y="7"/>
                </a:cxn>
                <a:cxn ang="0">
                  <a:pos x="6" y="5"/>
                </a:cxn>
                <a:cxn ang="0">
                  <a:pos x="3" y="3"/>
                </a:cxn>
                <a:cxn ang="0">
                  <a:pos x="1" y="2"/>
                </a:cxn>
                <a:cxn ang="0">
                  <a:pos x="0" y="1"/>
                </a:cxn>
                <a:cxn ang="0">
                  <a:pos x="6" y="1"/>
                </a:cxn>
                <a:cxn ang="0">
                  <a:pos x="12" y="0"/>
                </a:cxn>
              </a:cxnLst>
              <a:rect l="0" t="0" r="r" b="b"/>
              <a:pathLst>
                <a:path w="19" h="8">
                  <a:moveTo>
                    <a:pt x="12" y="0"/>
                  </a:moveTo>
                  <a:lnTo>
                    <a:pt x="18" y="2"/>
                  </a:lnTo>
                  <a:lnTo>
                    <a:pt x="19" y="3"/>
                  </a:lnTo>
                  <a:lnTo>
                    <a:pt x="19" y="4"/>
                  </a:lnTo>
                  <a:lnTo>
                    <a:pt x="16" y="6"/>
                  </a:lnTo>
                  <a:lnTo>
                    <a:pt x="15" y="7"/>
                  </a:lnTo>
                  <a:lnTo>
                    <a:pt x="13" y="8"/>
                  </a:lnTo>
                  <a:lnTo>
                    <a:pt x="13" y="8"/>
                  </a:lnTo>
                  <a:lnTo>
                    <a:pt x="10" y="7"/>
                  </a:lnTo>
                  <a:lnTo>
                    <a:pt x="6" y="5"/>
                  </a:lnTo>
                  <a:lnTo>
                    <a:pt x="3" y="3"/>
                  </a:lnTo>
                  <a:lnTo>
                    <a:pt x="1" y="2"/>
                  </a:lnTo>
                  <a:lnTo>
                    <a:pt x="0" y="1"/>
                  </a:lnTo>
                  <a:lnTo>
                    <a:pt x="6" y="1"/>
                  </a:lnTo>
                  <a:lnTo>
                    <a:pt x="1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91" name="Freeform 106"/>
            <p:cNvSpPr>
              <a:spLocks/>
            </p:cNvSpPr>
            <p:nvPr/>
          </p:nvSpPr>
          <p:spPr bwMode="auto">
            <a:xfrm>
              <a:off x="2239398" y="2621124"/>
              <a:ext cx="56477" cy="43444"/>
            </a:xfrm>
            <a:custGeom>
              <a:avLst/>
              <a:gdLst/>
              <a:ahLst/>
              <a:cxnLst>
                <a:cxn ang="0">
                  <a:pos x="10" y="0"/>
                </a:cxn>
                <a:cxn ang="0">
                  <a:pos x="12" y="0"/>
                </a:cxn>
                <a:cxn ang="0">
                  <a:pos x="13" y="1"/>
                </a:cxn>
                <a:cxn ang="0">
                  <a:pos x="18" y="4"/>
                </a:cxn>
                <a:cxn ang="0">
                  <a:pos x="25" y="10"/>
                </a:cxn>
                <a:cxn ang="0">
                  <a:pos x="27" y="11"/>
                </a:cxn>
                <a:cxn ang="0">
                  <a:pos x="31" y="12"/>
                </a:cxn>
                <a:cxn ang="0">
                  <a:pos x="34" y="14"/>
                </a:cxn>
                <a:cxn ang="0">
                  <a:pos x="37" y="15"/>
                </a:cxn>
                <a:cxn ang="0">
                  <a:pos x="39" y="18"/>
                </a:cxn>
                <a:cxn ang="0">
                  <a:pos x="39" y="19"/>
                </a:cxn>
                <a:cxn ang="0">
                  <a:pos x="38" y="20"/>
                </a:cxn>
                <a:cxn ang="0">
                  <a:pos x="37" y="21"/>
                </a:cxn>
                <a:cxn ang="0">
                  <a:pos x="36" y="21"/>
                </a:cxn>
                <a:cxn ang="0">
                  <a:pos x="33" y="23"/>
                </a:cxn>
                <a:cxn ang="0">
                  <a:pos x="32" y="24"/>
                </a:cxn>
                <a:cxn ang="0">
                  <a:pos x="31" y="25"/>
                </a:cxn>
                <a:cxn ang="0">
                  <a:pos x="30" y="26"/>
                </a:cxn>
                <a:cxn ang="0">
                  <a:pos x="30" y="27"/>
                </a:cxn>
                <a:cxn ang="0">
                  <a:pos x="29" y="28"/>
                </a:cxn>
                <a:cxn ang="0">
                  <a:pos x="29" y="29"/>
                </a:cxn>
                <a:cxn ang="0">
                  <a:pos x="29" y="30"/>
                </a:cxn>
                <a:cxn ang="0">
                  <a:pos x="28" y="30"/>
                </a:cxn>
                <a:cxn ang="0">
                  <a:pos x="27" y="30"/>
                </a:cxn>
                <a:cxn ang="0">
                  <a:pos x="20" y="29"/>
                </a:cxn>
                <a:cxn ang="0">
                  <a:pos x="13" y="25"/>
                </a:cxn>
                <a:cxn ang="0">
                  <a:pos x="6" y="22"/>
                </a:cxn>
                <a:cxn ang="0">
                  <a:pos x="2" y="20"/>
                </a:cxn>
                <a:cxn ang="0">
                  <a:pos x="0" y="18"/>
                </a:cxn>
                <a:cxn ang="0">
                  <a:pos x="0" y="18"/>
                </a:cxn>
                <a:cxn ang="0">
                  <a:pos x="1" y="17"/>
                </a:cxn>
                <a:cxn ang="0">
                  <a:pos x="2" y="17"/>
                </a:cxn>
                <a:cxn ang="0">
                  <a:pos x="2" y="17"/>
                </a:cxn>
                <a:cxn ang="0">
                  <a:pos x="4" y="17"/>
                </a:cxn>
                <a:cxn ang="0">
                  <a:pos x="5" y="16"/>
                </a:cxn>
                <a:cxn ang="0">
                  <a:pos x="6" y="15"/>
                </a:cxn>
                <a:cxn ang="0">
                  <a:pos x="6" y="14"/>
                </a:cxn>
                <a:cxn ang="0">
                  <a:pos x="7" y="9"/>
                </a:cxn>
                <a:cxn ang="0">
                  <a:pos x="7" y="5"/>
                </a:cxn>
                <a:cxn ang="0">
                  <a:pos x="6" y="1"/>
                </a:cxn>
                <a:cxn ang="0">
                  <a:pos x="8" y="1"/>
                </a:cxn>
                <a:cxn ang="0">
                  <a:pos x="10" y="0"/>
                </a:cxn>
              </a:cxnLst>
              <a:rect l="0" t="0" r="r" b="b"/>
              <a:pathLst>
                <a:path w="39" h="30">
                  <a:moveTo>
                    <a:pt x="10" y="0"/>
                  </a:moveTo>
                  <a:lnTo>
                    <a:pt x="12" y="0"/>
                  </a:lnTo>
                  <a:lnTo>
                    <a:pt x="13" y="1"/>
                  </a:lnTo>
                  <a:lnTo>
                    <a:pt x="18" y="4"/>
                  </a:lnTo>
                  <a:lnTo>
                    <a:pt x="25" y="10"/>
                  </a:lnTo>
                  <a:lnTo>
                    <a:pt x="27" y="11"/>
                  </a:lnTo>
                  <a:lnTo>
                    <a:pt x="31" y="12"/>
                  </a:lnTo>
                  <a:lnTo>
                    <a:pt x="34" y="14"/>
                  </a:lnTo>
                  <a:lnTo>
                    <a:pt x="37" y="15"/>
                  </a:lnTo>
                  <a:lnTo>
                    <a:pt x="39" y="18"/>
                  </a:lnTo>
                  <a:lnTo>
                    <a:pt x="39" y="19"/>
                  </a:lnTo>
                  <a:lnTo>
                    <a:pt x="38" y="20"/>
                  </a:lnTo>
                  <a:lnTo>
                    <a:pt x="37" y="21"/>
                  </a:lnTo>
                  <a:lnTo>
                    <a:pt x="36" y="21"/>
                  </a:lnTo>
                  <a:lnTo>
                    <a:pt x="33" y="23"/>
                  </a:lnTo>
                  <a:lnTo>
                    <a:pt x="32" y="24"/>
                  </a:lnTo>
                  <a:lnTo>
                    <a:pt x="31" y="25"/>
                  </a:lnTo>
                  <a:lnTo>
                    <a:pt x="30" y="26"/>
                  </a:lnTo>
                  <a:lnTo>
                    <a:pt x="30" y="27"/>
                  </a:lnTo>
                  <a:lnTo>
                    <a:pt x="29" y="28"/>
                  </a:lnTo>
                  <a:lnTo>
                    <a:pt x="29" y="29"/>
                  </a:lnTo>
                  <a:lnTo>
                    <a:pt x="29" y="30"/>
                  </a:lnTo>
                  <a:lnTo>
                    <a:pt x="28" y="30"/>
                  </a:lnTo>
                  <a:lnTo>
                    <a:pt x="27" y="30"/>
                  </a:lnTo>
                  <a:lnTo>
                    <a:pt x="20" y="29"/>
                  </a:lnTo>
                  <a:lnTo>
                    <a:pt x="13" y="25"/>
                  </a:lnTo>
                  <a:lnTo>
                    <a:pt x="6" y="22"/>
                  </a:lnTo>
                  <a:lnTo>
                    <a:pt x="2" y="20"/>
                  </a:lnTo>
                  <a:lnTo>
                    <a:pt x="0" y="18"/>
                  </a:lnTo>
                  <a:lnTo>
                    <a:pt x="0" y="18"/>
                  </a:lnTo>
                  <a:lnTo>
                    <a:pt x="1" y="17"/>
                  </a:lnTo>
                  <a:lnTo>
                    <a:pt x="2" y="17"/>
                  </a:lnTo>
                  <a:lnTo>
                    <a:pt x="2" y="17"/>
                  </a:lnTo>
                  <a:lnTo>
                    <a:pt x="4" y="17"/>
                  </a:lnTo>
                  <a:lnTo>
                    <a:pt x="5" y="16"/>
                  </a:lnTo>
                  <a:lnTo>
                    <a:pt x="6" y="15"/>
                  </a:lnTo>
                  <a:lnTo>
                    <a:pt x="6" y="14"/>
                  </a:lnTo>
                  <a:lnTo>
                    <a:pt x="7" y="9"/>
                  </a:lnTo>
                  <a:lnTo>
                    <a:pt x="7" y="5"/>
                  </a:lnTo>
                  <a:lnTo>
                    <a:pt x="6" y="1"/>
                  </a:lnTo>
                  <a:lnTo>
                    <a:pt x="8" y="1"/>
                  </a:lnTo>
                  <a:lnTo>
                    <a:pt x="1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92" name="Freeform 107"/>
            <p:cNvSpPr>
              <a:spLocks/>
            </p:cNvSpPr>
            <p:nvPr/>
          </p:nvSpPr>
          <p:spPr bwMode="auto">
            <a:xfrm>
              <a:off x="2258223" y="2590714"/>
              <a:ext cx="104265" cy="102817"/>
            </a:xfrm>
            <a:custGeom>
              <a:avLst/>
              <a:gdLst/>
              <a:ahLst/>
              <a:cxnLst>
                <a:cxn ang="0">
                  <a:pos x="64" y="2"/>
                </a:cxn>
                <a:cxn ang="0">
                  <a:pos x="72" y="15"/>
                </a:cxn>
                <a:cxn ang="0">
                  <a:pos x="60" y="28"/>
                </a:cxn>
                <a:cxn ang="0">
                  <a:pos x="47" y="39"/>
                </a:cxn>
                <a:cxn ang="0">
                  <a:pos x="50" y="39"/>
                </a:cxn>
                <a:cxn ang="0">
                  <a:pos x="62" y="46"/>
                </a:cxn>
                <a:cxn ang="0">
                  <a:pos x="62" y="51"/>
                </a:cxn>
                <a:cxn ang="0">
                  <a:pos x="51" y="52"/>
                </a:cxn>
                <a:cxn ang="0">
                  <a:pos x="42" y="56"/>
                </a:cxn>
                <a:cxn ang="0">
                  <a:pos x="44" y="60"/>
                </a:cxn>
                <a:cxn ang="0">
                  <a:pos x="50" y="62"/>
                </a:cxn>
                <a:cxn ang="0">
                  <a:pos x="60" y="65"/>
                </a:cxn>
                <a:cxn ang="0">
                  <a:pos x="63" y="68"/>
                </a:cxn>
                <a:cxn ang="0">
                  <a:pos x="52" y="71"/>
                </a:cxn>
                <a:cxn ang="0">
                  <a:pos x="53" y="68"/>
                </a:cxn>
                <a:cxn ang="0">
                  <a:pos x="41" y="65"/>
                </a:cxn>
                <a:cxn ang="0">
                  <a:pos x="32" y="70"/>
                </a:cxn>
                <a:cxn ang="0">
                  <a:pos x="24" y="68"/>
                </a:cxn>
                <a:cxn ang="0">
                  <a:pos x="15" y="70"/>
                </a:cxn>
                <a:cxn ang="0">
                  <a:pos x="9" y="60"/>
                </a:cxn>
                <a:cxn ang="0">
                  <a:pos x="12" y="56"/>
                </a:cxn>
                <a:cxn ang="0">
                  <a:pos x="25" y="54"/>
                </a:cxn>
                <a:cxn ang="0">
                  <a:pos x="29" y="50"/>
                </a:cxn>
                <a:cxn ang="0">
                  <a:pos x="26" y="44"/>
                </a:cxn>
                <a:cxn ang="0">
                  <a:pos x="24" y="44"/>
                </a:cxn>
                <a:cxn ang="0">
                  <a:pos x="34" y="46"/>
                </a:cxn>
                <a:cxn ang="0">
                  <a:pos x="35" y="41"/>
                </a:cxn>
                <a:cxn ang="0">
                  <a:pos x="24" y="34"/>
                </a:cxn>
                <a:cxn ang="0">
                  <a:pos x="17" y="28"/>
                </a:cxn>
                <a:cxn ang="0">
                  <a:pos x="28" y="29"/>
                </a:cxn>
                <a:cxn ang="0">
                  <a:pos x="40" y="26"/>
                </a:cxn>
                <a:cxn ang="0">
                  <a:pos x="44" y="19"/>
                </a:cxn>
                <a:cxn ang="0">
                  <a:pos x="37" y="16"/>
                </a:cxn>
                <a:cxn ang="0">
                  <a:pos x="31" y="24"/>
                </a:cxn>
                <a:cxn ang="0">
                  <a:pos x="21" y="27"/>
                </a:cxn>
                <a:cxn ang="0">
                  <a:pos x="16" y="25"/>
                </a:cxn>
                <a:cxn ang="0">
                  <a:pos x="21" y="19"/>
                </a:cxn>
                <a:cxn ang="0">
                  <a:pos x="13" y="21"/>
                </a:cxn>
                <a:cxn ang="0">
                  <a:pos x="6" y="22"/>
                </a:cxn>
                <a:cxn ang="0">
                  <a:pos x="1" y="19"/>
                </a:cxn>
                <a:cxn ang="0">
                  <a:pos x="1" y="15"/>
                </a:cxn>
                <a:cxn ang="0">
                  <a:pos x="9" y="12"/>
                </a:cxn>
                <a:cxn ang="0">
                  <a:pos x="13" y="9"/>
                </a:cxn>
                <a:cxn ang="0">
                  <a:pos x="24" y="11"/>
                </a:cxn>
                <a:cxn ang="0">
                  <a:pos x="34" y="13"/>
                </a:cxn>
                <a:cxn ang="0">
                  <a:pos x="36" y="9"/>
                </a:cxn>
                <a:cxn ang="0">
                  <a:pos x="37" y="7"/>
                </a:cxn>
                <a:cxn ang="0">
                  <a:pos x="50" y="1"/>
                </a:cxn>
              </a:cxnLst>
              <a:rect l="0" t="0" r="r" b="b"/>
              <a:pathLst>
                <a:path w="72" h="71">
                  <a:moveTo>
                    <a:pt x="54" y="0"/>
                  </a:moveTo>
                  <a:lnTo>
                    <a:pt x="59" y="0"/>
                  </a:lnTo>
                  <a:lnTo>
                    <a:pt x="64" y="2"/>
                  </a:lnTo>
                  <a:lnTo>
                    <a:pt x="68" y="5"/>
                  </a:lnTo>
                  <a:lnTo>
                    <a:pt x="71" y="11"/>
                  </a:lnTo>
                  <a:lnTo>
                    <a:pt x="72" y="15"/>
                  </a:lnTo>
                  <a:lnTo>
                    <a:pt x="70" y="19"/>
                  </a:lnTo>
                  <a:lnTo>
                    <a:pt x="66" y="24"/>
                  </a:lnTo>
                  <a:lnTo>
                    <a:pt x="60" y="28"/>
                  </a:lnTo>
                  <a:lnTo>
                    <a:pt x="55" y="32"/>
                  </a:lnTo>
                  <a:lnTo>
                    <a:pt x="50" y="36"/>
                  </a:lnTo>
                  <a:lnTo>
                    <a:pt x="47" y="39"/>
                  </a:lnTo>
                  <a:lnTo>
                    <a:pt x="47" y="40"/>
                  </a:lnTo>
                  <a:lnTo>
                    <a:pt x="49" y="40"/>
                  </a:lnTo>
                  <a:lnTo>
                    <a:pt x="50" y="39"/>
                  </a:lnTo>
                  <a:lnTo>
                    <a:pt x="52" y="39"/>
                  </a:lnTo>
                  <a:lnTo>
                    <a:pt x="59" y="43"/>
                  </a:lnTo>
                  <a:lnTo>
                    <a:pt x="62" y="46"/>
                  </a:lnTo>
                  <a:lnTo>
                    <a:pt x="64" y="50"/>
                  </a:lnTo>
                  <a:lnTo>
                    <a:pt x="64" y="51"/>
                  </a:lnTo>
                  <a:lnTo>
                    <a:pt x="62" y="51"/>
                  </a:lnTo>
                  <a:lnTo>
                    <a:pt x="59" y="51"/>
                  </a:lnTo>
                  <a:lnTo>
                    <a:pt x="55" y="51"/>
                  </a:lnTo>
                  <a:lnTo>
                    <a:pt x="51" y="52"/>
                  </a:lnTo>
                  <a:lnTo>
                    <a:pt x="46" y="53"/>
                  </a:lnTo>
                  <a:lnTo>
                    <a:pt x="42" y="55"/>
                  </a:lnTo>
                  <a:lnTo>
                    <a:pt x="42" y="56"/>
                  </a:lnTo>
                  <a:lnTo>
                    <a:pt x="42" y="57"/>
                  </a:lnTo>
                  <a:lnTo>
                    <a:pt x="43" y="59"/>
                  </a:lnTo>
                  <a:lnTo>
                    <a:pt x="44" y="60"/>
                  </a:lnTo>
                  <a:lnTo>
                    <a:pt x="45" y="60"/>
                  </a:lnTo>
                  <a:lnTo>
                    <a:pt x="47" y="61"/>
                  </a:lnTo>
                  <a:lnTo>
                    <a:pt x="50" y="62"/>
                  </a:lnTo>
                  <a:lnTo>
                    <a:pt x="54" y="63"/>
                  </a:lnTo>
                  <a:lnTo>
                    <a:pt x="57" y="64"/>
                  </a:lnTo>
                  <a:lnTo>
                    <a:pt x="60" y="65"/>
                  </a:lnTo>
                  <a:lnTo>
                    <a:pt x="63" y="66"/>
                  </a:lnTo>
                  <a:lnTo>
                    <a:pt x="64" y="67"/>
                  </a:lnTo>
                  <a:lnTo>
                    <a:pt x="63" y="68"/>
                  </a:lnTo>
                  <a:lnTo>
                    <a:pt x="59" y="70"/>
                  </a:lnTo>
                  <a:lnTo>
                    <a:pt x="53" y="71"/>
                  </a:lnTo>
                  <a:lnTo>
                    <a:pt x="52" y="71"/>
                  </a:lnTo>
                  <a:lnTo>
                    <a:pt x="52" y="70"/>
                  </a:lnTo>
                  <a:lnTo>
                    <a:pt x="53" y="70"/>
                  </a:lnTo>
                  <a:lnTo>
                    <a:pt x="53" y="68"/>
                  </a:lnTo>
                  <a:lnTo>
                    <a:pt x="48" y="66"/>
                  </a:lnTo>
                  <a:lnTo>
                    <a:pt x="42" y="65"/>
                  </a:lnTo>
                  <a:lnTo>
                    <a:pt x="41" y="65"/>
                  </a:lnTo>
                  <a:lnTo>
                    <a:pt x="36" y="70"/>
                  </a:lnTo>
                  <a:lnTo>
                    <a:pt x="35" y="71"/>
                  </a:lnTo>
                  <a:lnTo>
                    <a:pt x="32" y="70"/>
                  </a:lnTo>
                  <a:lnTo>
                    <a:pt x="29" y="69"/>
                  </a:lnTo>
                  <a:lnTo>
                    <a:pt x="26" y="68"/>
                  </a:lnTo>
                  <a:lnTo>
                    <a:pt x="24" y="68"/>
                  </a:lnTo>
                  <a:lnTo>
                    <a:pt x="21" y="69"/>
                  </a:lnTo>
                  <a:lnTo>
                    <a:pt x="18" y="70"/>
                  </a:lnTo>
                  <a:lnTo>
                    <a:pt x="15" y="70"/>
                  </a:lnTo>
                  <a:lnTo>
                    <a:pt x="13" y="69"/>
                  </a:lnTo>
                  <a:lnTo>
                    <a:pt x="10" y="64"/>
                  </a:lnTo>
                  <a:lnTo>
                    <a:pt x="9" y="60"/>
                  </a:lnTo>
                  <a:lnTo>
                    <a:pt x="9" y="58"/>
                  </a:lnTo>
                  <a:lnTo>
                    <a:pt x="10" y="56"/>
                  </a:lnTo>
                  <a:lnTo>
                    <a:pt x="12" y="56"/>
                  </a:lnTo>
                  <a:lnTo>
                    <a:pt x="19" y="55"/>
                  </a:lnTo>
                  <a:lnTo>
                    <a:pt x="22" y="55"/>
                  </a:lnTo>
                  <a:lnTo>
                    <a:pt x="25" y="54"/>
                  </a:lnTo>
                  <a:lnTo>
                    <a:pt x="27" y="54"/>
                  </a:lnTo>
                  <a:lnTo>
                    <a:pt x="29" y="52"/>
                  </a:lnTo>
                  <a:lnTo>
                    <a:pt x="29" y="50"/>
                  </a:lnTo>
                  <a:lnTo>
                    <a:pt x="29" y="46"/>
                  </a:lnTo>
                  <a:lnTo>
                    <a:pt x="28" y="45"/>
                  </a:lnTo>
                  <a:lnTo>
                    <a:pt x="26" y="44"/>
                  </a:lnTo>
                  <a:lnTo>
                    <a:pt x="21" y="44"/>
                  </a:lnTo>
                  <a:lnTo>
                    <a:pt x="21" y="44"/>
                  </a:lnTo>
                  <a:lnTo>
                    <a:pt x="24" y="44"/>
                  </a:lnTo>
                  <a:lnTo>
                    <a:pt x="28" y="44"/>
                  </a:lnTo>
                  <a:lnTo>
                    <a:pt x="31" y="45"/>
                  </a:lnTo>
                  <a:lnTo>
                    <a:pt x="34" y="46"/>
                  </a:lnTo>
                  <a:lnTo>
                    <a:pt x="36" y="45"/>
                  </a:lnTo>
                  <a:lnTo>
                    <a:pt x="37" y="44"/>
                  </a:lnTo>
                  <a:lnTo>
                    <a:pt x="35" y="41"/>
                  </a:lnTo>
                  <a:lnTo>
                    <a:pt x="32" y="38"/>
                  </a:lnTo>
                  <a:lnTo>
                    <a:pt x="28" y="36"/>
                  </a:lnTo>
                  <a:lnTo>
                    <a:pt x="24" y="34"/>
                  </a:lnTo>
                  <a:lnTo>
                    <a:pt x="21" y="32"/>
                  </a:lnTo>
                  <a:lnTo>
                    <a:pt x="17" y="29"/>
                  </a:lnTo>
                  <a:lnTo>
                    <a:pt x="17" y="28"/>
                  </a:lnTo>
                  <a:lnTo>
                    <a:pt x="22" y="28"/>
                  </a:lnTo>
                  <a:lnTo>
                    <a:pt x="24" y="29"/>
                  </a:lnTo>
                  <a:lnTo>
                    <a:pt x="28" y="29"/>
                  </a:lnTo>
                  <a:lnTo>
                    <a:pt x="32" y="28"/>
                  </a:lnTo>
                  <a:lnTo>
                    <a:pt x="36" y="27"/>
                  </a:lnTo>
                  <a:lnTo>
                    <a:pt x="40" y="26"/>
                  </a:lnTo>
                  <a:lnTo>
                    <a:pt x="43" y="24"/>
                  </a:lnTo>
                  <a:lnTo>
                    <a:pt x="44" y="22"/>
                  </a:lnTo>
                  <a:lnTo>
                    <a:pt x="44" y="19"/>
                  </a:lnTo>
                  <a:lnTo>
                    <a:pt x="41" y="16"/>
                  </a:lnTo>
                  <a:lnTo>
                    <a:pt x="39" y="15"/>
                  </a:lnTo>
                  <a:lnTo>
                    <a:pt x="37" y="16"/>
                  </a:lnTo>
                  <a:lnTo>
                    <a:pt x="35" y="18"/>
                  </a:lnTo>
                  <a:lnTo>
                    <a:pt x="34" y="22"/>
                  </a:lnTo>
                  <a:lnTo>
                    <a:pt x="31" y="24"/>
                  </a:lnTo>
                  <a:lnTo>
                    <a:pt x="29" y="26"/>
                  </a:lnTo>
                  <a:lnTo>
                    <a:pt x="25" y="27"/>
                  </a:lnTo>
                  <a:lnTo>
                    <a:pt x="21" y="27"/>
                  </a:lnTo>
                  <a:lnTo>
                    <a:pt x="16" y="26"/>
                  </a:lnTo>
                  <a:lnTo>
                    <a:pt x="16" y="26"/>
                  </a:lnTo>
                  <a:lnTo>
                    <a:pt x="16" y="25"/>
                  </a:lnTo>
                  <a:lnTo>
                    <a:pt x="16" y="24"/>
                  </a:lnTo>
                  <a:lnTo>
                    <a:pt x="21" y="20"/>
                  </a:lnTo>
                  <a:lnTo>
                    <a:pt x="21" y="19"/>
                  </a:lnTo>
                  <a:lnTo>
                    <a:pt x="20" y="19"/>
                  </a:lnTo>
                  <a:lnTo>
                    <a:pt x="17" y="19"/>
                  </a:lnTo>
                  <a:lnTo>
                    <a:pt x="13" y="21"/>
                  </a:lnTo>
                  <a:lnTo>
                    <a:pt x="10" y="22"/>
                  </a:lnTo>
                  <a:lnTo>
                    <a:pt x="7" y="22"/>
                  </a:lnTo>
                  <a:lnTo>
                    <a:pt x="6" y="22"/>
                  </a:lnTo>
                  <a:lnTo>
                    <a:pt x="3" y="21"/>
                  </a:lnTo>
                  <a:lnTo>
                    <a:pt x="2" y="21"/>
                  </a:lnTo>
                  <a:lnTo>
                    <a:pt x="1" y="19"/>
                  </a:lnTo>
                  <a:lnTo>
                    <a:pt x="0" y="18"/>
                  </a:lnTo>
                  <a:lnTo>
                    <a:pt x="0" y="16"/>
                  </a:lnTo>
                  <a:lnTo>
                    <a:pt x="1" y="15"/>
                  </a:lnTo>
                  <a:lnTo>
                    <a:pt x="3" y="14"/>
                  </a:lnTo>
                  <a:lnTo>
                    <a:pt x="7" y="13"/>
                  </a:lnTo>
                  <a:lnTo>
                    <a:pt x="9" y="12"/>
                  </a:lnTo>
                  <a:lnTo>
                    <a:pt x="10" y="11"/>
                  </a:lnTo>
                  <a:lnTo>
                    <a:pt x="12" y="10"/>
                  </a:lnTo>
                  <a:lnTo>
                    <a:pt x="13" y="9"/>
                  </a:lnTo>
                  <a:lnTo>
                    <a:pt x="16" y="8"/>
                  </a:lnTo>
                  <a:lnTo>
                    <a:pt x="20" y="9"/>
                  </a:lnTo>
                  <a:lnTo>
                    <a:pt x="24" y="11"/>
                  </a:lnTo>
                  <a:lnTo>
                    <a:pt x="28" y="13"/>
                  </a:lnTo>
                  <a:lnTo>
                    <a:pt x="32" y="13"/>
                  </a:lnTo>
                  <a:lnTo>
                    <a:pt x="34" y="13"/>
                  </a:lnTo>
                  <a:lnTo>
                    <a:pt x="35" y="12"/>
                  </a:lnTo>
                  <a:lnTo>
                    <a:pt x="35" y="10"/>
                  </a:lnTo>
                  <a:lnTo>
                    <a:pt x="36" y="9"/>
                  </a:lnTo>
                  <a:lnTo>
                    <a:pt x="36" y="8"/>
                  </a:lnTo>
                  <a:lnTo>
                    <a:pt x="37" y="7"/>
                  </a:lnTo>
                  <a:lnTo>
                    <a:pt x="37" y="7"/>
                  </a:lnTo>
                  <a:lnTo>
                    <a:pt x="41" y="4"/>
                  </a:lnTo>
                  <a:lnTo>
                    <a:pt x="45" y="3"/>
                  </a:lnTo>
                  <a:lnTo>
                    <a:pt x="50" y="1"/>
                  </a:lnTo>
                  <a:lnTo>
                    <a:pt x="5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93" name="Freeform 108"/>
            <p:cNvSpPr>
              <a:spLocks/>
            </p:cNvSpPr>
            <p:nvPr/>
          </p:nvSpPr>
          <p:spPr bwMode="auto">
            <a:xfrm>
              <a:off x="2191610" y="2645743"/>
              <a:ext cx="28962" cy="26066"/>
            </a:xfrm>
            <a:custGeom>
              <a:avLst/>
              <a:gdLst/>
              <a:ahLst/>
              <a:cxnLst>
                <a:cxn ang="0">
                  <a:pos x="7" y="0"/>
                </a:cxn>
                <a:cxn ang="0">
                  <a:pos x="11" y="4"/>
                </a:cxn>
                <a:cxn ang="0">
                  <a:pos x="15" y="7"/>
                </a:cxn>
                <a:cxn ang="0">
                  <a:pos x="18" y="12"/>
                </a:cxn>
                <a:cxn ang="0">
                  <a:pos x="20" y="17"/>
                </a:cxn>
                <a:cxn ang="0">
                  <a:pos x="19" y="18"/>
                </a:cxn>
                <a:cxn ang="0">
                  <a:pos x="18" y="17"/>
                </a:cxn>
                <a:cxn ang="0">
                  <a:pos x="15" y="16"/>
                </a:cxn>
                <a:cxn ang="0">
                  <a:pos x="12" y="14"/>
                </a:cxn>
                <a:cxn ang="0">
                  <a:pos x="10" y="12"/>
                </a:cxn>
                <a:cxn ang="0">
                  <a:pos x="7" y="10"/>
                </a:cxn>
                <a:cxn ang="0">
                  <a:pos x="5" y="10"/>
                </a:cxn>
                <a:cxn ang="0">
                  <a:pos x="4" y="11"/>
                </a:cxn>
                <a:cxn ang="0">
                  <a:pos x="2" y="11"/>
                </a:cxn>
                <a:cxn ang="0">
                  <a:pos x="1" y="11"/>
                </a:cxn>
                <a:cxn ang="0">
                  <a:pos x="1" y="11"/>
                </a:cxn>
                <a:cxn ang="0">
                  <a:pos x="0" y="11"/>
                </a:cxn>
                <a:cxn ang="0">
                  <a:pos x="0" y="10"/>
                </a:cxn>
                <a:cxn ang="0">
                  <a:pos x="0" y="7"/>
                </a:cxn>
                <a:cxn ang="0">
                  <a:pos x="2" y="5"/>
                </a:cxn>
                <a:cxn ang="0">
                  <a:pos x="6" y="1"/>
                </a:cxn>
                <a:cxn ang="0">
                  <a:pos x="7" y="0"/>
                </a:cxn>
              </a:cxnLst>
              <a:rect l="0" t="0" r="r" b="b"/>
              <a:pathLst>
                <a:path w="20" h="18">
                  <a:moveTo>
                    <a:pt x="7" y="0"/>
                  </a:moveTo>
                  <a:lnTo>
                    <a:pt x="11" y="4"/>
                  </a:lnTo>
                  <a:lnTo>
                    <a:pt x="15" y="7"/>
                  </a:lnTo>
                  <a:lnTo>
                    <a:pt x="18" y="12"/>
                  </a:lnTo>
                  <a:lnTo>
                    <a:pt x="20" y="17"/>
                  </a:lnTo>
                  <a:lnTo>
                    <a:pt x="19" y="18"/>
                  </a:lnTo>
                  <a:lnTo>
                    <a:pt x="18" y="17"/>
                  </a:lnTo>
                  <a:lnTo>
                    <a:pt x="15" y="16"/>
                  </a:lnTo>
                  <a:lnTo>
                    <a:pt x="12" y="14"/>
                  </a:lnTo>
                  <a:lnTo>
                    <a:pt x="10" y="12"/>
                  </a:lnTo>
                  <a:lnTo>
                    <a:pt x="7" y="10"/>
                  </a:lnTo>
                  <a:lnTo>
                    <a:pt x="5" y="10"/>
                  </a:lnTo>
                  <a:lnTo>
                    <a:pt x="4" y="11"/>
                  </a:lnTo>
                  <a:lnTo>
                    <a:pt x="2" y="11"/>
                  </a:lnTo>
                  <a:lnTo>
                    <a:pt x="1" y="11"/>
                  </a:lnTo>
                  <a:lnTo>
                    <a:pt x="1" y="11"/>
                  </a:lnTo>
                  <a:lnTo>
                    <a:pt x="0" y="11"/>
                  </a:lnTo>
                  <a:lnTo>
                    <a:pt x="0" y="10"/>
                  </a:lnTo>
                  <a:lnTo>
                    <a:pt x="0" y="7"/>
                  </a:lnTo>
                  <a:lnTo>
                    <a:pt x="2" y="5"/>
                  </a:lnTo>
                  <a:lnTo>
                    <a:pt x="6" y="1"/>
                  </a:lnTo>
                  <a:lnTo>
                    <a:pt x="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94" name="Freeform 109"/>
            <p:cNvSpPr>
              <a:spLocks/>
            </p:cNvSpPr>
            <p:nvPr/>
          </p:nvSpPr>
          <p:spPr bwMode="auto">
            <a:xfrm>
              <a:off x="2146718" y="2651535"/>
              <a:ext cx="17377" cy="5792"/>
            </a:xfrm>
            <a:custGeom>
              <a:avLst/>
              <a:gdLst/>
              <a:ahLst/>
              <a:cxnLst>
                <a:cxn ang="0">
                  <a:pos x="12" y="0"/>
                </a:cxn>
                <a:cxn ang="0">
                  <a:pos x="12" y="1"/>
                </a:cxn>
                <a:cxn ang="0">
                  <a:pos x="11" y="2"/>
                </a:cxn>
                <a:cxn ang="0">
                  <a:pos x="11" y="3"/>
                </a:cxn>
                <a:cxn ang="0">
                  <a:pos x="9" y="4"/>
                </a:cxn>
                <a:cxn ang="0">
                  <a:pos x="8" y="4"/>
                </a:cxn>
                <a:cxn ang="0">
                  <a:pos x="7" y="4"/>
                </a:cxn>
                <a:cxn ang="0">
                  <a:pos x="4" y="3"/>
                </a:cxn>
                <a:cxn ang="0">
                  <a:pos x="3" y="3"/>
                </a:cxn>
                <a:cxn ang="0">
                  <a:pos x="0" y="3"/>
                </a:cxn>
                <a:cxn ang="0">
                  <a:pos x="12" y="0"/>
                </a:cxn>
              </a:cxnLst>
              <a:rect l="0" t="0" r="r" b="b"/>
              <a:pathLst>
                <a:path w="12" h="4">
                  <a:moveTo>
                    <a:pt x="12" y="0"/>
                  </a:moveTo>
                  <a:lnTo>
                    <a:pt x="12" y="1"/>
                  </a:lnTo>
                  <a:lnTo>
                    <a:pt x="11" y="2"/>
                  </a:lnTo>
                  <a:lnTo>
                    <a:pt x="11" y="3"/>
                  </a:lnTo>
                  <a:lnTo>
                    <a:pt x="9" y="4"/>
                  </a:lnTo>
                  <a:lnTo>
                    <a:pt x="8" y="4"/>
                  </a:lnTo>
                  <a:lnTo>
                    <a:pt x="7" y="4"/>
                  </a:lnTo>
                  <a:lnTo>
                    <a:pt x="4" y="3"/>
                  </a:lnTo>
                  <a:lnTo>
                    <a:pt x="3" y="3"/>
                  </a:lnTo>
                  <a:lnTo>
                    <a:pt x="0" y="3"/>
                  </a:lnTo>
                  <a:lnTo>
                    <a:pt x="1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95" name="Freeform 110"/>
            <p:cNvSpPr>
              <a:spLocks/>
            </p:cNvSpPr>
            <p:nvPr/>
          </p:nvSpPr>
          <p:spPr bwMode="auto">
            <a:xfrm>
              <a:off x="2482683" y="2505275"/>
              <a:ext cx="62270" cy="15930"/>
            </a:xfrm>
            <a:custGeom>
              <a:avLst/>
              <a:gdLst/>
              <a:ahLst/>
              <a:cxnLst>
                <a:cxn ang="0">
                  <a:pos x="10" y="0"/>
                </a:cxn>
                <a:cxn ang="0">
                  <a:pos x="13" y="0"/>
                </a:cxn>
                <a:cxn ang="0">
                  <a:pos x="23" y="0"/>
                </a:cxn>
                <a:cxn ang="0">
                  <a:pos x="30" y="0"/>
                </a:cxn>
                <a:cxn ang="0">
                  <a:pos x="37" y="1"/>
                </a:cxn>
                <a:cxn ang="0">
                  <a:pos x="41" y="2"/>
                </a:cxn>
                <a:cxn ang="0">
                  <a:pos x="43" y="3"/>
                </a:cxn>
                <a:cxn ang="0">
                  <a:pos x="42" y="4"/>
                </a:cxn>
                <a:cxn ang="0">
                  <a:pos x="38" y="5"/>
                </a:cxn>
                <a:cxn ang="0">
                  <a:pos x="15" y="11"/>
                </a:cxn>
                <a:cxn ang="0">
                  <a:pos x="12" y="9"/>
                </a:cxn>
                <a:cxn ang="0">
                  <a:pos x="8" y="9"/>
                </a:cxn>
                <a:cxn ang="0">
                  <a:pos x="4" y="8"/>
                </a:cxn>
                <a:cxn ang="0">
                  <a:pos x="2" y="6"/>
                </a:cxn>
                <a:cxn ang="0">
                  <a:pos x="0" y="4"/>
                </a:cxn>
                <a:cxn ang="0">
                  <a:pos x="1" y="2"/>
                </a:cxn>
                <a:cxn ang="0">
                  <a:pos x="3" y="1"/>
                </a:cxn>
                <a:cxn ang="0">
                  <a:pos x="7" y="0"/>
                </a:cxn>
                <a:cxn ang="0">
                  <a:pos x="10" y="0"/>
                </a:cxn>
              </a:cxnLst>
              <a:rect l="0" t="0" r="r" b="b"/>
              <a:pathLst>
                <a:path w="43" h="11">
                  <a:moveTo>
                    <a:pt x="10" y="0"/>
                  </a:moveTo>
                  <a:lnTo>
                    <a:pt x="13" y="0"/>
                  </a:lnTo>
                  <a:lnTo>
                    <a:pt x="23" y="0"/>
                  </a:lnTo>
                  <a:lnTo>
                    <a:pt x="30" y="0"/>
                  </a:lnTo>
                  <a:lnTo>
                    <a:pt x="37" y="1"/>
                  </a:lnTo>
                  <a:lnTo>
                    <a:pt x="41" y="2"/>
                  </a:lnTo>
                  <a:lnTo>
                    <a:pt x="43" y="3"/>
                  </a:lnTo>
                  <a:lnTo>
                    <a:pt x="42" y="4"/>
                  </a:lnTo>
                  <a:lnTo>
                    <a:pt x="38" y="5"/>
                  </a:lnTo>
                  <a:lnTo>
                    <a:pt x="15" y="11"/>
                  </a:lnTo>
                  <a:lnTo>
                    <a:pt x="12" y="9"/>
                  </a:lnTo>
                  <a:lnTo>
                    <a:pt x="8" y="9"/>
                  </a:lnTo>
                  <a:lnTo>
                    <a:pt x="4" y="8"/>
                  </a:lnTo>
                  <a:lnTo>
                    <a:pt x="2" y="6"/>
                  </a:lnTo>
                  <a:lnTo>
                    <a:pt x="0" y="4"/>
                  </a:lnTo>
                  <a:lnTo>
                    <a:pt x="1" y="2"/>
                  </a:lnTo>
                  <a:lnTo>
                    <a:pt x="3" y="1"/>
                  </a:lnTo>
                  <a:lnTo>
                    <a:pt x="7" y="0"/>
                  </a:lnTo>
                  <a:lnTo>
                    <a:pt x="1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96" name="Freeform 111"/>
            <p:cNvSpPr>
              <a:spLocks/>
            </p:cNvSpPr>
            <p:nvPr/>
          </p:nvSpPr>
          <p:spPr bwMode="auto">
            <a:xfrm>
              <a:off x="2374073" y="2667464"/>
              <a:ext cx="4345" cy="1449"/>
            </a:xfrm>
            <a:custGeom>
              <a:avLst/>
              <a:gdLst/>
              <a:ahLst/>
              <a:cxnLst>
                <a:cxn ang="0">
                  <a:pos x="1" y="0"/>
                </a:cxn>
                <a:cxn ang="0">
                  <a:pos x="2" y="0"/>
                </a:cxn>
                <a:cxn ang="0">
                  <a:pos x="3" y="0"/>
                </a:cxn>
                <a:cxn ang="0">
                  <a:pos x="3" y="1"/>
                </a:cxn>
                <a:cxn ang="0">
                  <a:pos x="3" y="1"/>
                </a:cxn>
                <a:cxn ang="0">
                  <a:pos x="1" y="1"/>
                </a:cxn>
                <a:cxn ang="0">
                  <a:pos x="0" y="1"/>
                </a:cxn>
                <a:cxn ang="0">
                  <a:pos x="0" y="0"/>
                </a:cxn>
                <a:cxn ang="0">
                  <a:pos x="1" y="0"/>
                </a:cxn>
                <a:cxn ang="0">
                  <a:pos x="1" y="0"/>
                </a:cxn>
              </a:cxnLst>
              <a:rect l="0" t="0" r="r" b="b"/>
              <a:pathLst>
                <a:path w="3" h="1">
                  <a:moveTo>
                    <a:pt x="1" y="0"/>
                  </a:moveTo>
                  <a:lnTo>
                    <a:pt x="2" y="0"/>
                  </a:lnTo>
                  <a:lnTo>
                    <a:pt x="3" y="0"/>
                  </a:lnTo>
                  <a:lnTo>
                    <a:pt x="3" y="1"/>
                  </a:lnTo>
                  <a:lnTo>
                    <a:pt x="3" y="1"/>
                  </a:lnTo>
                  <a:lnTo>
                    <a:pt x="1" y="1"/>
                  </a:lnTo>
                  <a:lnTo>
                    <a:pt x="0" y="1"/>
                  </a:lnTo>
                  <a:lnTo>
                    <a:pt x="0" y="0"/>
                  </a:lnTo>
                  <a:lnTo>
                    <a:pt x="1"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97" name="Freeform 112"/>
            <p:cNvSpPr>
              <a:spLocks/>
            </p:cNvSpPr>
            <p:nvPr/>
          </p:nvSpPr>
          <p:spPr bwMode="auto">
            <a:xfrm>
              <a:off x="2068520" y="2666017"/>
              <a:ext cx="39100" cy="21722"/>
            </a:xfrm>
            <a:custGeom>
              <a:avLst/>
              <a:gdLst/>
              <a:ahLst/>
              <a:cxnLst>
                <a:cxn ang="0">
                  <a:pos x="27" y="0"/>
                </a:cxn>
                <a:cxn ang="0">
                  <a:pos x="27" y="3"/>
                </a:cxn>
                <a:cxn ang="0">
                  <a:pos x="26" y="7"/>
                </a:cxn>
                <a:cxn ang="0">
                  <a:pos x="26" y="10"/>
                </a:cxn>
                <a:cxn ang="0">
                  <a:pos x="24" y="13"/>
                </a:cxn>
                <a:cxn ang="0">
                  <a:pos x="22" y="14"/>
                </a:cxn>
                <a:cxn ang="0">
                  <a:pos x="18" y="15"/>
                </a:cxn>
                <a:cxn ang="0">
                  <a:pos x="14" y="15"/>
                </a:cxn>
                <a:cxn ang="0">
                  <a:pos x="10" y="15"/>
                </a:cxn>
                <a:cxn ang="0">
                  <a:pos x="5" y="15"/>
                </a:cxn>
                <a:cxn ang="0">
                  <a:pos x="2" y="13"/>
                </a:cxn>
                <a:cxn ang="0">
                  <a:pos x="0" y="10"/>
                </a:cxn>
                <a:cxn ang="0">
                  <a:pos x="0" y="8"/>
                </a:cxn>
                <a:cxn ang="0">
                  <a:pos x="1" y="8"/>
                </a:cxn>
                <a:cxn ang="0">
                  <a:pos x="2" y="8"/>
                </a:cxn>
                <a:cxn ang="0">
                  <a:pos x="3" y="8"/>
                </a:cxn>
                <a:cxn ang="0">
                  <a:pos x="4" y="7"/>
                </a:cxn>
                <a:cxn ang="0">
                  <a:pos x="5" y="7"/>
                </a:cxn>
                <a:cxn ang="0">
                  <a:pos x="9" y="6"/>
                </a:cxn>
                <a:cxn ang="0">
                  <a:pos x="14" y="4"/>
                </a:cxn>
                <a:cxn ang="0">
                  <a:pos x="19" y="3"/>
                </a:cxn>
                <a:cxn ang="0">
                  <a:pos x="23" y="1"/>
                </a:cxn>
                <a:cxn ang="0">
                  <a:pos x="26" y="1"/>
                </a:cxn>
                <a:cxn ang="0">
                  <a:pos x="27" y="0"/>
                </a:cxn>
              </a:cxnLst>
              <a:rect l="0" t="0" r="r" b="b"/>
              <a:pathLst>
                <a:path w="27" h="15">
                  <a:moveTo>
                    <a:pt x="27" y="0"/>
                  </a:moveTo>
                  <a:lnTo>
                    <a:pt x="27" y="3"/>
                  </a:lnTo>
                  <a:lnTo>
                    <a:pt x="26" y="7"/>
                  </a:lnTo>
                  <a:lnTo>
                    <a:pt x="26" y="10"/>
                  </a:lnTo>
                  <a:lnTo>
                    <a:pt x="24" y="13"/>
                  </a:lnTo>
                  <a:lnTo>
                    <a:pt x="22" y="14"/>
                  </a:lnTo>
                  <a:lnTo>
                    <a:pt x="18" y="15"/>
                  </a:lnTo>
                  <a:lnTo>
                    <a:pt x="14" y="15"/>
                  </a:lnTo>
                  <a:lnTo>
                    <a:pt x="10" y="15"/>
                  </a:lnTo>
                  <a:lnTo>
                    <a:pt x="5" y="15"/>
                  </a:lnTo>
                  <a:lnTo>
                    <a:pt x="2" y="13"/>
                  </a:lnTo>
                  <a:lnTo>
                    <a:pt x="0" y="10"/>
                  </a:lnTo>
                  <a:lnTo>
                    <a:pt x="0" y="8"/>
                  </a:lnTo>
                  <a:lnTo>
                    <a:pt x="1" y="8"/>
                  </a:lnTo>
                  <a:lnTo>
                    <a:pt x="2" y="8"/>
                  </a:lnTo>
                  <a:lnTo>
                    <a:pt x="3" y="8"/>
                  </a:lnTo>
                  <a:lnTo>
                    <a:pt x="4" y="7"/>
                  </a:lnTo>
                  <a:lnTo>
                    <a:pt x="5" y="7"/>
                  </a:lnTo>
                  <a:lnTo>
                    <a:pt x="9" y="6"/>
                  </a:lnTo>
                  <a:lnTo>
                    <a:pt x="14" y="4"/>
                  </a:lnTo>
                  <a:lnTo>
                    <a:pt x="19" y="3"/>
                  </a:lnTo>
                  <a:lnTo>
                    <a:pt x="23" y="1"/>
                  </a:lnTo>
                  <a:lnTo>
                    <a:pt x="26" y="1"/>
                  </a:lnTo>
                  <a:lnTo>
                    <a:pt x="2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98" name="Freeform 113"/>
            <p:cNvSpPr>
              <a:spLocks/>
            </p:cNvSpPr>
            <p:nvPr/>
          </p:nvSpPr>
          <p:spPr bwMode="auto">
            <a:xfrm>
              <a:off x="2198851" y="2689187"/>
              <a:ext cx="26066" cy="28962"/>
            </a:xfrm>
            <a:custGeom>
              <a:avLst/>
              <a:gdLst/>
              <a:ahLst/>
              <a:cxnLst>
                <a:cxn ang="0">
                  <a:pos x="3" y="0"/>
                </a:cxn>
                <a:cxn ang="0">
                  <a:pos x="8" y="0"/>
                </a:cxn>
                <a:cxn ang="0">
                  <a:pos x="15" y="11"/>
                </a:cxn>
                <a:cxn ang="0">
                  <a:pos x="18" y="14"/>
                </a:cxn>
                <a:cxn ang="0">
                  <a:pos x="18" y="18"/>
                </a:cxn>
                <a:cxn ang="0">
                  <a:pos x="16" y="20"/>
                </a:cxn>
                <a:cxn ang="0">
                  <a:pos x="13" y="20"/>
                </a:cxn>
                <a:cxn ang="0">
                  <a:pos x="10" y="20"/>
                </a:cxn>
                <a:cxn ang="0">
                  <a:pos x="7" y="19"/>
                </a:cxn>
                <a:cxn ang="0">
                  <a:pos x="4" y="17"/>
                </a:cxn>
                <a:cxn ang="0">
                  <a:pos x="1" y="14"/>
                </a:cxn>
                <a:cxn ang="0">
                  <a:pos x="0" y="10"/>
                </a:cxn>
                <a:cxn ang="0">
                  <a:pos x="0" y="5"/>
                </a:cxn>
                <a:cxn ang="0">
                  <a:pos x="0" y="1"/>
                </a:cxn>
                <a:cxn ang="0">
                  <a:pos x="1" y="1"/>
                </a:cxn>
                <a:cxn ang="0">
                  <a:pos x="3" y="0"/>
                </a:cxn>
              </a:cxnLst>
              <a:rect l="0" t="0" r="r" b="b"/>
              <a:pathLst>
                <a:path w="18" h="20">
                  <a:moveTo>
                    <a:pt x="3" y="0"/>
                  </a:moveTo>
                  <a:lnTo>
                    <a:pt x="8" y="0"/>
                  </a:lnTo>
                  <a:lnTo>
                    <a:pt x="15" y="11"/>
                  </a:lnTo>
                  <a:lnTo>
                    <a:pt x="18" y="14"/>
                  </a:lnTo>
                  <a:lnTo>
                    <a:pt x="18" y="18"/>
                  </a:lnTo>
                  <a:lnTo>
                    <a:pt x="16" y="20"/>
                  </a:lnTo>
                  <a:lnTo>
                    <a:pt x="13" y="20"/>
                  </a:lnTo>
                  <a:lnTo>
                    <a:pt x="10" y="20"/>
                  </a:lnTo>
                  <a:lnTo>
                    <a:pt x="7" y="19"/>
                  </a:lnTo>
                  <a:lnTo>
                    <a:pt x="4" y="17"/>
                  </a:lnTo>
                  <a:lnTo>
                    <a:pt x="1" y="14"/>
                  </a:lnTo>
                  <a:lnTo>
                    <a:pt x="0" y="10"/>
                  </a:lnTo>
                  <a:lnTo>
                    <a:pt x="0" y="5"/>
                  </a:lnTo>
                  <a:lnTo>
                    <a:pt x="0" y="1"/>
                  </a:lnTo>
                  <a:lnTo>
                    <a:pt x="1" y="1"/>
                  </a:lnTo>
                  <a:lnTo>
                    <a:pt x="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99" name="Freeform 114"/>
            <p:cNvSpPr>
              <a:spLocks/>
            </p:cNvSpPr>
            <p:nvPr/>
          </p:nvSpPr>
          <p:spPr bwMode="auto">
            <a:xfrm>
              <a:off x="2230709" y="2683394"/>
              <a:ext cx="120195" cy="40547"/>
            </a:xfrm>
            <a:custGeom>
              <a:avLst/>
              <a:gdLst/>
              <a:ahLst/>
              <a:cxnLst>
                <a:cxn ang="0">
                  <a:pos x="4" y="0"/>
                </a:cxn>
                <a:cxn ang="0">
                  <a:pos x="6" y="0"/>
                </a:cxn>
                <a:cxn ang="0">
                  <a:pos x="12" y="1"/>
                </a:cxn>
                <a:cxn ang="0">
                  <a:pos x="17" y="2"/>
                </a:cxn>
                <a:cxn ang="0">
                  <a:pos x="22" y="4"/>
                </a:cxn>
                <a:cxn ang="0">
                  <a:pos x="32" y="14"/>
                </a:cxn>
                <a:cxn ang="0">
                  <a:pos x="38" y="18"/>
                </a:cxn>
                <a:cxn ang="0">
                  <a:pos x="38" y="18"/>
                </a:cxn>
                <a:cxn ang="0">
                  <a:pos x="38" y="17"/>
                </a:cxn>
                <a:cxn ang="0">
                  <a:pos x="38" y="16"/>
                </a:cxn>
                <a:cxn ang="0">
                  <a:pos x="38" y="15"/>
                </a:cxn>
                <a:cxn ang="0">
                  <a:pos x="38" y="15"/>
                </a:cxn>
                <a:cxn ang="0">
                  <a:pos x="50" y="17"/>
                </a:cxn>
                <a:cxn ang="0">
                  <a:pos x="50" y="16"/>
                </a:cxn>
                <a:cxn ang="0">
                  <a:pos x="56" y="13"/>
                </a:cxn>
                <a:cxn ang="0">
                  <a:pos x="62" y="13"/>
                </a:cxn>
                <a:cxn ang="0">
                  <a:pos x="68" y="13"/>
                </a:cxn>
                <a:cxn ang="0">
                  <a:pos x="74" y="16"/>
                </a:cxn>
                <a:cxn ang="0">
                  <a:pos x="79" y="20"/>
                </a:cxn>
                <a:cxn ang="0">
                  <a:pos x="83" y="25"/>
                </a:cxn>
                <a:cxn ang="0">
                  <a:pos x="83" y="27"/>
                </a:cxn>
                <a:cxn ang="0">
                  <a:pos x="81" y="28"/>
                </a:cxn>
                <a:cxn ang="0">
                  <a:pos x="78" y="28"/>
                </a:cxn>
                <a:cxn ang="0">
                  <a:pos x="75" y="27"/>
                </a:cxn>
                <a:cxn ang="0">
                  <a:pos x="72" y="27"/>
                </a:cxn>
                <a:cxn ang="0">
                  <a:pos x="69" y="27"/>
                </a:cxn>
                <a:cxn ang="0">
                  <a:pos x="68" y="26"/>
                </a:cxn>
                <a:cxn ang="0">
                  <a:pos x="68" y="25"/>
                </a:cxn>
                <a:cxn ang="0">
                  <a:pos x="67" y="24"/>
                </a:cxn>
                <a:cxn ang="0">
                  <a:pos x="67" y="23"/>
                </a:cxn>
                <a:cxn ang="0">
                  <a:pos x="66" y="23"/>
                </a:cxn>
                <a:cxn ang="0">
                  <a:pos x="65" y="22"/>
                </a:cxn>
                <a:cxn ang="0">
                  <a:pos x="64" y="23"/>
                </a:cxn>
                <a:cxn ang="0">
                  <a:pos x="64" y="26"/>
                </a:cxn>
                <a:cxn ang="0">
                  <a:pos x="63" y="27"/>
                </a:cxn>
                <a:cxn ang="0">
                  <a:pos x="62" y="28"/>
                </a:cxn>
                <a:cxn ang="0">
                  <a:pos x="62" y="28"/>
                </a:cxn>
                <a:cxn ang="0">
                  <a:pos x="61" y="27"/>
                </a:cxn>
                <a:cxn ang="0">
                  <a:pos x="60" y="27"/>
                </a:cxn>
                <a:cxn ang="0">
                  <a:pos x="58" y="26"/>
                </a:cxn>
                <a:cxn ang="0">
                  <a:pos x="34" y="19"/>
                </a:cxn>
                <a:cxn ang="0">
                  <a:pos x="22" y="15"/>
                </a:cxn>
                <a:cxn ang="0">
                  <a:pos x="21" y="15"/>
                </a:cxn>
                <a:cxn ang="0">
                  <a:pos x="21" y="14"/>
                </a:cxn>
                <a:cxn ang="0">
                  <a:pos x="20" y="12"/>
                </a:cxn>
                <a:cxn ang="0">
                  <a:pos x="20" y="11"/>
                </a:cxn>
                <a:cxn ang="0">
                  <a:pos x="19" y="9"/>
                </a:cxn>
                <a:cxn ang="0">
                  <a:pos x="17" y="7"/>
                </a:cxn>
                <a:cxn ang="0">
                  <a:pos x="8" y="7"/>
                </a:cxn>
                <a:cxn ang="0">
                  <a:pos x="5" y="7"/>
                </a:cxn>
                <a:cxn ang="0">
                  <a:pos x="2" y="6"/>
                </a:cxn>
                <a:cxn ang="0">
                  <a:pos x="0" y="3"/>
                </a:cxn>
                <a:cxn ang="0">
                  <a:pos x="1" y="2"/>
                </a:cxn>
                <a:cxn ang="0">
                  <a:pos x="3" y="0"/>
                </a:cxn>
                <a:cxn ang="0">
                  <a:pos x="4" y="0"/>
                </a:cxn>
              </a:cxnLst>
              <a:rect l="0" t="0" r="r" b="b"/>
              <a:pathLst>
                <a:path w="83" h="28">
                  <a:moveTo>
                    <a:pt x="4" y="0"/>
                  </a:moveTo>
                  <a:lnTo>
                    <a:pt x="6" y="0"/>
                  </a:lnTo>
                  <a:lnTo>
                    <a:pt x="12" y="1"/>
                  </a:lnTo>
                  <a:lnTo>
                    <a:pt x="17" y="2"/>
                  </a:lnTo>
                  <a:lnTo>
                    <a:pt x="22" y="4"/>
                  </a:lnTo>
                  <a:lnTo>
                    <a:pt x="32" y="14"/>
                  </a:lnTo>
                  <a:lnTo>
                    <a:pt x="38" y="18"/>
                  </a:lnTo>
                  <a:lnTo>
                    <a:pt x="38" y="18"/>
                  </a:lnTo>
                  <a:lnTo>
                    <a:pt x="38" y="17"/>
                  </a:lnTo>
                  <a:lnTo>
                    <a:pt x="38" y="16"/>
                  </a:lnTo>
                  <a:lnTo>
                    <a:pt x="38" y="15"/>
                  </a:lnTo>
                  <a:lnTo>
                    <a:pt x="38" y="15"/>
                  </a:lnTo>
                  <a:lnTo>
                    <a:pt x="50" y="17"/>
                  </a:lnTo>
                  <a:lnTo>
                    <a:pt x="50" y="16"/>
                  </a:lnTo>
                  <a:lnTo>
                    <a:pt x="56" y="13"/>
                  </a:lnTo>
                  <a:lnTo>
                    <a:pt x="62" y="13"/>
                  </a:lnTo>
                  <a:lnTo>
                    <a:pt x="68" y="13"/>
                  </a:lnTo>
                  <a:lnTo>
                    <a:pt x="74" y="16"/>
                  </a:lnTo>
                  <a:lnTo>
                    <a:pt x="79" y="20"/>
                  </a:lnTo>
                  <a:lnTo>
                    <a:pt x="83" y="25"/>
                  </a:lnTo>
                  <a:lnTo>
                    <a:pt x="83" y="27"/>
                  </a:lnTo>
                  <a:lnTo>
                    <a:pt x="81" y="28"/>
                  </a:lnTo>
                  <a:lnTo>
                    <a:pt x="78" y="28"/>
                  </a:lnTo>
                  <a:lnTo>
                    <a:pt x="75" y="27"/>
                  </a:lnTo>
                  <a:lnTo>
                    <a:pt x="72" y="27"/>
                  </a:lnTo>
                  <a:lnTo>
                    <a:pt x="69" y="27"/>
                  </a:lnTo>
                  <a:lnTo>
                    <a:pt x="68" y="26"/>
                  </a:lnTo>
                  <a:lnTo>
                    <a:pt x="68" y="25"/>
                  </a:lnTo>
                  <a:lnTo>
                    <a:pt x="67" y="24"/>
                  </a:lnTo>
                  <a:lnTo>
                    <a:pt x="67" y="23"/>
                  </a:lnTo>
                  <a:lnTo>
                    <a:pt x="66" y="23"/>
                  </a:lnTo>
                  <a:lnTo>
                    <a:pt x="65" y="22"/>
                  </a:lnTo>
                  <a:lnTo>
                    <a:pt x="64" y="23"/>
                  </a:lnTo>
                  <a:lnTo>
                    <a:pt x="64" y="26"/>
                  </a:lnTo>
                  <a:lnTo>
                    <a:pt x="63" y="27"/>
                  </a:lnTo>
                  <a:lnTo>
                    <a:pt x="62" y="28"/>
                  </a:lnTo>
                  <a:lnTo>
                    <a:pt x="62" y="28"/>
                  </a:lnTo>
                  <a:lnTo>
                    <a:pt x="61" y="27"/>
                  </a:lnTo>
                  <a:lnTo>
                    <a:pt x="60" y="27"/>
                  </a:lnTo>
                  <a:lnTo>
                    <a:pt x="58" y="26"/>
                  </a:lnTo>
                  <a:lnTo>
                    <a:pt x="34" y="19"/>
                  </a:lnTo>
                  <a:lnTo>
                    <a:pt x="22" y="15"/>
                  </a:lnTo>
                  <a:lnTo>
                    <a:pt x="21" y="15"/>
                  </a:lnTo>
                  <a:lnTo>
                    <a:pt x="21" y="14"/>
                  </a:lnTo>
                  <a:lnTo>
                    <a:pt x="20" y="12"/>
                  </a:lnTo>
                  <a:lnTo>
                    <a:pt x="20" y="11"/>
                  </a:lnTo>
                  <a:lnTo>
                    <a:pt x="19" y="9"/>
                  </a:lnTo>
                  <a:lnTo>
                    <a:pt x="17" y="7"/>
                  </a:lnTo>
                  <a:lnTo>
                    <a:pt x="8" y="7"/>
                  </a:lnTo>
                  <a:lnTo>
                    <a:pt x="5" y="7"/>
                  </a:lnTo>
                  <a:lnTo>
                    <a:pt x="2" y="6"/>
                  </a:lnTo>
                  <a:lnTo>
                    <a:pt x="0" y="3"/>
                  </a:lnTo>
                  <a:lnTo>
                    <a:pt x="1" y="2"/>
                  </a:lnTo>
                  <a:lnTo>
                    <a:pt x="3" y="0"/>
                  </a:lnTo>
                  <a:lnTo>
                    <a:pt x="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00" name="Freeform 115"/>
            <p:cNvSpPr>
              <a:spLocks noEditPoints="1"/>
            </p:cNvSpPr>
            <p:nvPr/>
          </p:nvSpPr>
          <p:spPr bwMode="auto">
            <a:xfrm>
              <a:off x="2153958" y="2686290"/>
              <a:ext cx="2896" cy="7241"/>
            </a:xfrm>
            <a:custGeom>
              <a:avLst/>
              <a:gdLst/>
              <a:ahLst/>
              <a:cxnLst>
                <a:cxn ang="0">
                  <a:pos x="1" y="3"/>
                </a:cxn>
                <a:cxn ang="0">
                  <a:pos x="0" y="5"/>
                </a:cxn>
                <a:cxn ang="0">
                  <a:pos x="0" y="4"/>
                </a:cxn>
                <a:cxn ang="0">
                  <a:pos x="1" y="3"/>
                </a:cxn>
                <a:cxn ang="0">
                  <a:pos x="2" y="0"/>
                </a:cxn>
                <a:cxn ang="0">
                  <a:pos x="1" y="3"/>
                </a:cxn>
                <a:cxn ang="0">
                  <a:pos x="2" y="0"/>
                </a:cxn>
              </a:cxnLst>
              <a:rect l="0" t="0" r="r" b="b"/>
              <a:pathLst>
                <a:path w="2" h="5">
                  <a:moveTo>
                    <a:pt x="1" y="3"/>
                  </a:moveTo>
                  <a:lnTo>
                    <a:pt x="0" y="5"/>
                  </a:lnTo>
                  <a:lnTo>
                    <a:pt x="0" y="4"/>
                  </a:lnTo>
                  <a:lnTo>
                    <a:pt x="1" y="3"/>
                  </a:lnTo>
                  <a:close/>
                  <a:moveTo>
                    <a:pt x="2" y="0"/>
                  </a:moveTo>
                  <a:lnTo>
                    <a:pt x="1" y="3"/>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01" name="Freeform 116"/>
            <p:cNvSpPr>
              <a:spLocks noEditPoints="1"/>
            </p:cNvSpPr>
            <p:nvPr/>
          </p:nvSpPr>
          <p:spPr bwMode="auto">
            <a:xfrm>
              <a:off x="2156855" y="2680498"/>
              <a:ext cx="2896" cy="4345"/>
            </a:xfrm>
            <a:custGeom>
              <a:avLst/>
              <a:gdLst/>
              <a:ahLst/>
              <a:cxnLst>
                <a:cxn ang="0">
                  <a:pos x="1" y="1"/>
                </a:cxn>
                <a:cxn ang="0">
                  <a:pos x="1" y="2"/>
                </a:cxn>
                <a:cxn ang="0">
                  <a:pos x="0" y="3"/>
                </a:cxn>
                <a:cxn ang="0">
                  <a:pos x="1" y="1"/>
                </a:cxn>
                <a:cxn ang="0">
                  <a:pos x="2" y="0"/>
                </a:cxn>
                <a:cxn ang="0">
                  <a:pos x="2" y="1"/>
                </a:cxn>
                <a:cxn ang="0">
                  <a:pos x="1" y="1"/>
                </a:cxn>
                <a:cxn ang="0">
                  <a:pos x="2" y="0"/>
                </a:cxn>
              </a:cxnLst>
              <a:rect l="0" t="0" r="r" b="b"/>
              <a:pathLst>
                <a:path w="2" h="3">
                  <a:moveTo>
                    <a:pt x="1" y="1"/>
                  </a:moveTo>
                  <a:lnTo>
                    <a:pt x="1" y="2"/>
                  </a:lnTo>
                  <a:lnTo>
                    <a:pt x="0" y="3"/>
                  </a:lnTo>
                  <a:lnTo>
                    <a:pt x="1" y="1"/>
                  </a:lnTo>
                  <a:close/>
                  <a:moveTo>
                    <a:pt x="2" y="0"/>
                  </a:moveTo>
                  <a:lnTo>
                    <a:pt x="2" y="1"/>
                  </a:lnTo>
                  <a:lnTo>
                    <a:pt x="1" y="1"/>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02" name="Freeform 117"/>
            <p:cNvSpPr>
              <a:spLocks/>
            </p:cNvSpPr>
            <p:nvPr/>
          </p:nvSpPr>
          <p:spPr bwMode="auto">
            <a:xfrm>
              <a:off x="2110515" y="2689187"/>
              <a:ext cx="62270" cy="30411"/>
            </a:xfrm>
            <a:custGeom>
              <a:avLst/>
              <a:gdLst/>
              <a:ahLst/>
              <a:cxnLst>
                <a:cxn ang="0">
                  <a:pos x="14" y="0"/>
                </a:cxn>
                <a:cxn ang="0">
                  <a:pos x="17" y="3"/>
                </a:cxn>
                <a:cxn ang="0">
                  <a:pos x="20" y="6"/>
                </a:cxn>
                <a:cxn ang="0">
                  <a:pos x="23" y="9"/>
                </a:cxn>
                <a:cxn ang="0">
                  <a:pos x="26" y="10"/>
                </a:cxn>
                <a:cxn ang="0">
                  <a:pos x="28" y="9"/>
                </a:cxn>
                <a:cxn ang="0">
                  <a:pos x="29" y="8"/>
                </a:cxn>
                <a:cxn ang="0">
                  <a:pos x="29" y="7"/>
                </a:cxn>
                <a:cxn ang="0">
                  <a:pos x="30" y="5"/>
                </a:cxn>
                <a:cxn ang="0">
                  <a:pos x="30" y="3"/>
                </a:cxn>
                <a:cxn ang="0">
                  <a:pos x="31" y="4"/>
                </a:cxn>
                <a:cxn ang="0">
                  <a:pos x="33" y="6"/>
                </a:cxn>
                <a:cxn ang="0">
                  <a:pos x="37" y="6"/>
                </a:cxn>
                <a:cxn ang="0">
                  <a:pos x="40" y="8"/>
                </a:cxn>
                <a:cxn ang="0">
                  <a:pos x="43" y="10"/>
                </a:cxn>
                <a:cxn ang="0">
                  <a:pos x="43" y="11"/>
                </a:cxn>
                <a:cxn ang="0">
                  <a:pos x="43" y="12"/>
                </a:cxn>
                <a:cxn ang="0">
                  <a:pos x="42" y="13"/>
                </a:cxn>
                <a:cxn ang="0">
                  <a:pos x="41" y="14"/>
                </a:cxn>
                <a:cxn ang="0">
                  <a:pos x="40" y="15"/>
                </a:cxn>
                <a:cxn ang="0">
                  <a:pos x="39" y="16"/>
                </a:cxn>
                <a:cxn ang="0">
                  <a:pos x="38" y="16"/>
                </a:cxn>
                <a:cxn ang="0">
                  <a:pos x="33" y="16"/>
                </a:cxn>
                <a:cxn ang="0">
                  <a:pos x="24" y="15"/>
                </a:cxn>
                <a:cxn ang="0">
                  <a:pos x="18" y="17"/>
                </a:cxn>
                <a:cxn ang="0">
                  <a:pos x="14" y="19"/>
                </a:cxn>
                <a:cxn ang="0">
                  <a:pos x="9" y="21"/>
                </a:cxn>
                <a:cxn ang="0">
                  <a:pos x="4" y="20"/>
                </a:cxn>
                <a:cxn ang="0">
                  <a:pos x="3" y="19"/>
                </a:cxn>
                <a:cxn ang="0">
                  <a:pos x="12" y="15"/>
                </a:cxn>
                <a:cxn ang="0">
                  <a:pos x="15" y="13"/>
                </a:cxn>
                <a:cxn ang="0">
                  <a:pos x="15" y="11"/>
                </a:cxn>
                <a:cxn ang="0">
                  <a:pos x="14" y="10"/>
                </a:cxn>
                <a:cxn ang="0">
                  <a:pos x="12" y="10"/>
                </a:cxn>
                <a:cxn ang="0">
                  <a:pos x="8" y="11"/>
                </a:cxn>
                <a:cxn ang="0">
                  <a:pos x="5" y="12"/>
                </a:cxn>
                <a:cxn ang="0">
                  <a:pos x="2" y="12"/>
                </a:cxn>
                <a:cxn ang="0">
                  <a:pos x="1" y="12"/>
                </a:cxn>
                <a:cxn ang="0">
                  <a:pos x="2" y="12"/>
                </a:cxn>
                <a:cxn ang="0">
                  <a:pos x="2" y="11"/>
                </a:cxn>
                <a:cxn ang="0">
                  <a:pos x="2" y="11"/>
                </a:cxn>
                <a:cxn ang="0">
                  <a:pos x="2" y="10"/>
                </a:cxn>
                <a:cxn ang="0">
                  <a:pos x="2" y="10"/>
                </a:cxn>
                <a:cxn ang="0">
                  <a:pos x="0" y="10"/>
                </a:cxn>
                <a:cxn ang="0">
                  <a:pos x="3" y="7"/>
                </a:cxn>
                <a:cxn ang="0">
                  <a:pos x="7" y="5"/>
                </a:cxn>
                <a:cxn ang="0">
                  <a:pos x="11" y="2"/>
                </a:cxn>
                <a:cxn ang="0">
                  <a:pos x="13" y="1"/>
                </a:cxn>
                <a:cxn ang="0">
                  <a:pos x="14" y="0"/>
                </a:cxn>
              </a:cxnLst>
              <a:rect l="0" t="0" r="r" b="b"/>
              <a:pathLst>
                <a:path w="43" h="21">
                  <a:moveTo>
                    <a:pt x="14" y="0"/>
                  </a:moveTo>
                  <a:lnTo>
                    <a:pt x="17" y="3"/>
                  </a:lnTo>
                  <a:lnTo>
                    <a:pt x="20" y="6"/>
                  </a:lnTo>
                  <a:lnTo>
                    <a:pt x="23" y="9"/>
                  </a:lnTo>
                  <a:lnTo>
                    <a:pt x="26" y="10"/>
                  </a:lnTo>
                  <a:lnTo>
                    <a:pt x="28" y="9"/>
                  </a:lnTo>
                  <a:lnTo>
                    <a:pt x="29" y="8"/>
                  </a:lnTo>
                  <a:lnTo>
                    <a:pt x="29" y="7"/>
                  </a:lnTo>
                  <a:lnTo>
                    <a:pt x="30" y="5"/>
                  </a:lnTo>
                  <a:lnTo>
                    <a:pt x="30" y="3"/>
                  </a:lnTo>
                  <a:lnTo>
                    <a:pt x="31" y="4"/>
                  </a:lnTo>
                  <a:lnTo>
                    <a:pt x="33" y="6"/>
                  </a:lnTo>
                  <a:lnTo>
                    <a:pt x="37" y="6"/>
                  </a:lnTo>
                  <a:lnTo>
                    <a:pt x="40" y="8"/>
                  </a:lnTo>
                  <a:lnTo>
                    <a:pt x="43" y="10"/>
                  </a:lnTo>
                  <a:lnTo>
                    <a:pt x="43" y="11"/>
                  </a:lnTo>
                  <a:lnTo>
                    <a:pt x="43" y="12"/>
                  </a:lnTo>
                  <a:lnTo>
                    <a:pt x="42" y="13"/>
                  </a:lnTo>
                  <a:lnTo>
                    <a:pt x="41" y="14"/>
                  </a:lnTo>
                  <a:lnTo>
                    <a:pt x="40" y="15"/>
                  </a:lnTo>
                  <a:lnTo>
                    <a:pt x="39" y="16"/>
                  </a:lnTo>
                  <a:lnTo>
                    <a:pt x="38" y="16"/>
                  </a:lnTo>
                  <a:lnTo>
                    <a:pt x="33" y="16"/>
                  </a:lnTo>
                  <a:lnTo>
                    <a:pt x="24" y="15"/>
                  </a:lnTo>
                  <a:lnTo>
                    <a:pt x="18" y="17"/>
                  </a:lnTo>
                  <a:lnTo>
                    <a:pt x="14" y="19"/>
                  </a:lnTo>
                  <a:lnTo>
                    <a:pt x="9" y="21"/>
                  </a:lnTo>
                  <a:lnTo>
                    <a:pt x="4" y="20"/>
                  </a:lnTo>
                  <a:lnTo>
                    <a:pt x="3" y="19"/>
                  </a:lnTo>
                  <a:lnTo>
                    <a:pt x="12" y="15"/>
                  </a:lnTo>
                  <a:lnTo>
                    <a:pt x="15" y="13"/>
                  </a:lnTo>
                  <a:lnTo>
                    <a:pt x="15" y="11"/>
                  </a:lnTo>
                  <a:lnTo>
                    <a:pt x="14" y="10"/>
                  </a:lnTo>
                  <a:lnTo>
                    <a:pt x="12" y="10"/>
                  </a:lnTo>
                  <a:lnTo>
                    <a:pt x="8" y="11"/>
                  </a:lnTo>
                  <a:lnTo>
                    <a:pt x="5" y="12"/>
                  </a:lnTo>
                  <a:lnTo>
                    <a:pt x="2" y="12"/>
                  </a:lnTo>
                  <a:lnTo>
                    <a:pt x="1" y="12"/>
                  </a:lnTo>
                  <a:lnTo>
                    <a:pt x="2" y="12"/>
                  </a:lnTo>
                  <a:lnTo>
                    <a:pt x="2" y="11"/>
                  </a:lnTo>
                  <a:lnTo>
                    <a:pt x="2" y="11"/>
                  </a:lnTo>
                  <a:lnTo>
                    <a:pt x="2" y="10"/>
                  </a:lnTo>
                  <a:lnTo>
                    <a:pt x="2" y="10"/>
                  </a:lnTo>
                  <a:lnTo>
                    <a:pt x="0" y="10"/>
                  </a:lnTo>
                  <a:lnTo>
                    <a:pt x="3" y="7"/>
                  </a:lnTo>
                  <a:lnTo>
                    <a:pt x="7" y="5"/>
                  </a:lnTo>
                  <a:lnTo>
                    <a:pt x="11" y="2"/>
                  </a:lnTo>
                  <a:lnTo>
                    <a:pt x="13" y="1"/>
                  </a:lnTo>
                  <a:lnTo>
                    <a:pt x="1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03" name="Freeform 118"/>
            <p:cNvSpPr>
              <a:spLocks/>
            </p:cNvSpPr>
            <p:nvPr/>
          </p:nvSpPr>
          <p:spPr bwMode="auto">
            <a:xfrm>
              <a:off x="1941085" y="2489346"/>
              <a:ext cx="43444" cy="11585"/>
            </a:xfrm>
            <a:custGeom>
              <a:avLst/>
              <a:gdLst/>
              <a:ahLst/>
              <a:cxnLst>
                <a:cxn ang="0">
                  <a:pos x="22" y="0"/>
                </a:cxn>
                <a:cxn ang="0">
                  <a:pos x="30" y="0"/>
                </a:cxn>
                <a:cxn ang="0">
                  <a:pos x="29" y="0"/>
                </a:cxn>
                <a:cxn ang="0">
                  <a:pos x="26" y="0"/>
                </a:cxn>
                <a:cxn ang="0">
                  <a:pos x="23" y="1"/>
                </a:cxn>
                <a:cxn ang="0">
                  <a:pos x="19" y="2"/>
                </a:cxn>
                <a:cxn ang="0">
                  <a:pos x="17" y="2"/>
                </a:cxn>
                <a:cxn ang="0">
                  <a:pos x="10" y="5"/>
                </a:cxn>
                <a:cxn ang="0">
                  <a:pos x="3" y="8"/>
                </a:cxn>
                <a:cxn ang="0">
                  <a:pos x="1" y="8"/>
                </a:cxn>
                <a:cxn ang="0">
                  <a:pos x="0" y="7"/>
                </a:cxn>
                <a:cxn ang="0">
                  <a:pos x="0" y="6"/>
                </a:cxn>
                <a:cxn ang="0">
                  <a:pos x="2" y="5"/>
                </a:cxn>
                <a:cxn ang="0">
                  <a:pos x="5" y="3"/>
                </a:cxn>
                <a:cxn ang="0">
                  <a:pos x="7" y="2"/>
                </a:cxn>
                <a:cxn ang="0">
                  <a:pos x="8" y="2"/>
                </a:cxn>
                <a:cxn ang="0">
                  <a:pos x="15" y="1"/>
                </a:cxn>
                <a:cxn ang="0">
                  <a:pos x="22" y="0"/>
                </a:cxn>
              </a:cxnLst>
              <a:rect l="0" t="0" r="r" b="b"/>
              <a:pathLst>
                <a:path w="30" h="8">
                  <a:moveTo>
                    <a:pt x="22" y="0"/>
                  </a:moveTo>
                  <a:lnTo>
                    <a:pt x="30" y="0"/>
                  </a:lnTo>
                  <a:lnTo>
                    <a:pt x="29" y="0"/>
                  </a:lnTo>
                  <a:lnTo>
                    <a:pt x="26" y="0"/>
                  </a:lnTo>
                  <a:lnTo>
                    <a:pt x="23" y="1"/>
                  </a:lnTo>
                  <a:lnTo>
                    <a:pt x="19" y="2"/>
                  </a:lnTo>
                  <a:lnTo>
                    <a:pt x="17" y="2"/>
                  </a:lnTo>
                  <a:lnTo>
                    <a:pt x="10" y="5"/>
                  </a:lnTo>
                  <a:lnTo>
                    <a:pt x="3" y="8"/>
                  </a:lnTo>
                  <a:lnTo>
                    <a:pt x="1" y="8"/>
                  </a:lnTo>
                  <a:lnTo>
                    <a:pt x="0" y="7"/>
                  </a:lnTo>
                  <a:lnTo>
                    <a:pt x="0" y="6"/>
                  </a:lnTo>
                  <a:lnTo>
                    <a:pt x="2" y="5"/>
                  </a:lnTo>
                  <a:lnTo>
                    <a:pt x="5" y="3"/>
                  </a:lnTo>
                  <a:lnTo>
                    <a:pt x="7" y="2"/>
                  </a:lnTo>
                  <a:lnTo>
                    <a:pt x="8" y="2"/>
                  </a:lnTo>
                  <a:lnTo>
                    <a:pt x="15" y="1"/>
                  </a:lnTo>
                  <a:lnTo>
                    <a:pt x="2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04" name="Freeform 119"/>
            <p:cNvSpPr>
              <a:spLocks/>
            </p:cNvSpPr>
            <p:nvPr/>
          </p:nvSpPr>
          <p:spPr bwMode="auto">
            <a:xfrm>
              <a:off x="1916466" y="2503827"/>
              <a:ext cx="27515" cy="8689"/>
            </a:xfrm>
            <a:custGeom>
              <a:avLst/>
              <a:gdLst/>
              <a:ahLst/>
              <a:cxnLst>
                <a:cxn ang="0">
                  <a:pos x="15" y="0"/>
                </a:cxn>
                <a:cxn ang="0">
                  <a:pos x="19" y="0"/>
                </a:cxn>
                <a:cxn ang="0">
                  <a:pos x="11" y="3"/>
                </a:cxn>
                <a:cxn ang="0">
                  <a:pos x="3" y="6"/>
                </a:cxn>
                <a:cxn ang="0">
                  <a:pos x="0" y="6"/>
                </a:cxn>
                <a:cxn ang="0">
                  <a:pos x="0" y="6"/>
                </a:cxn>
                <a:cxn ang="0">
                  <a:pos x="2" y="3"/>
                </a:cxn>
                <a:cxn ang="0">
                  <a:pos x="6" y="2"/>
                </a:cxn>
                <a:cxn ang="0">
                  <a:pos x="10" y="0"/>
                </a:cxn>
                <a:cxn ang="0">
                  <a:pos x="15" y="0"/>
                </a:cxn>
              </a:cxnLst>
              <a:rect l="0" t="0" r="r" b="b"/>
              <a:pathLst>
                <a:path w="19" h="6">
                  <a:moveTo>
                    <a:pt x="15" y="0"/>
                  </a:moveTo>
                  <a:lnTo>
                    <a:pt x="19" y="0"/>
                  </a:lnTo>
                  <a:lnTo>
                    <a:pt x="11" y="3"/>
                  </a:lnTo>
                  <a:lnTo>
                    <a:pt x="3" y="6"/>
                  </a:lnTo>
                  <a:lnTo>
                    <a:pt x="0" y="6"/>
                  </a:lnTo>
                  <a:lnTo>
                    <a:pt x="0" y="6"/>
                  </a:lnTo>
                  <a:lnTo>
                    <a:pt x="2" y="3"/>
                  </a:lnTo>
                  <a:lnTo>
                    <a:pt x="6" y="2"/>
                  </a:lnTo>
                  <a:lnTo>
                    <a:pt x="10" y="0"/>
                  </a:lnTo>
                  <a:lnTo>
                    <a:pt x="1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05" name="Freeform 120"/>
            <p:cNvSpPr>
              <a:spLocks noEditPoints="1"/>
            </p:cNvSpPr>
            <p:nvPr/>
          </p:nvSpPr>
          <p:spPr bwMode="auto">
            <a:xfrm>
              <a:off x="1977287" y="2473416"/>
              <a:ext cx="2896" cy="1449"/>
            </a:xfrm>
            <a:custGeom>
              <a:avLst/>
              <a:gdLst/>
              <a:ahLst/>
              <a:cxnLst>
                <a:cxn ang="0">
                  <a:pos x="1" y="0"/>
                </a:cxn>
                <a:cxn ang="0">
                  <a:pos x="1" y="1"/>
                </a:cxn>
                <a:cxn ang="0">
                  <a:pos x="0" y="1"/>
                </a:cxn>
                <a:cxn ang="0">
                  <a:pos x="1" y="0"/>
                </a:cxn>
                <a:cxn ang="0">
                  <a:pos x="2" y="0"/>
                </a:cxn>
                <a:cxn ang="0">
                  <a:pos x="2" y="0"/>
                </a:cxn>
                <a:cxn ang="0">
                  <a:pos x="1" y="0"/>
                </a:cxn>
                <a:cxn ang="0">
                  <a:pos x="1" y="0"/>
                </a:cxn>
                <a:cxn ang="0">
                  <a:pos x="2" y="0"/>
                </a:cxn>
              </a:cxnLst>
              <a:rect l="0" t="0" r="r" b="b"/>
              <a:pathLst>
                <a:path w="2" h="1">
                  <a:moveTo>
                    <a:pt x="1" y="0"/>
                  </a:moveTo>
                  <a:lnTo>
                    <a:pt x="1" y="1"/>
                  </a:lnTo>
                  <a:lnTo>
                    <a:pt x="0" y="1"/>
                  </a:lnTo>
                  <a:lnTo>
                    <a:pt x="1" y="0"/>
                  </a:lnTo>
                  <a:close/>
                  <a:moveTo>
                    <a:pt x="2" y="0"/>
                  </a:moveTo>
                  <a:lnTo>
                    <a:pt x="2" y="0"/>
                  </a:lnTo>
                  <a:lnTo>
                    <a:pt x="1" y="0"/>
                  </a:lnTo>
                  <a:lnTo>
                    <a:pt x="1" y="0"/>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06" name="Freeform 121"/>
            <p:cNvSpPr>
              <a:spLocks/>
            </p:cNvSpPr>
            <p:nvPr/>
          </p:nvSpPr>
          <p:spPr bwMode="auto">
            <a:xfrm>
              <a:off x="1987425" y="2705116"/>
              <a:ext cx="99921" cy="60821"/>
            </a:xfrm>
            <a:custGeom>
              <a:avLst/>
              <a:gdLst/>
              <a:ahLst/>
              <a:cxnLst>
                <a:cxn ang="0">
                  <a:pos x="31" y="0"/>
                </a:cxn>
                <a:cxn ang="0">
                  <a:pos x="32" y="0"/>
                </a:cxn>
                <a:cxn ang="0">
                  <a:pos x="36" y="1"/>
                </a:cxn>
                <a:cxn ang="0">
                  <a:pos x="40" y="2"/>
                </a:cxn>
                <a:cxn ang="0">
                  <a:pos x="44" y="4"/>
                </a:cxn>
                <a:cxn ang="0">
                  <a:pos x="48" y="6"/>
                </a:cxn>
                <a:cxn ang="0">
                  <a:pos x="51" y="8"/>
                </a:cxn>
                <a:cxn ang="0">
                  <a:pos x="52" y="8"/>
                </a:cxn>
                <a:cxn ang="0">
                  <a:pos x="53" y="8"/>
                </a:cxn>
                <a:cxn ang="0">
                  <a:pos x="56" y="7"/>
                </a:cxn>
                <a:cxn ang="0">
                  <a:pos x="59" y="7"/>
                </a:cxn>
                <a:cxn ang="0">
                  <a:pos x="62" y="7"/>
                </a:cxn>
                <a:cxn ang="0">
                  <a:pos x="65" y="7"/>
                </a:cxn>
                <a:cxn ang="0">
                  <a:pos x="67" y="8"/>
                </a:cxn>
                <a:cxn ang="0">
                  <a:pos x="69" y="11"/>
                </a:cxn>
                <a:cxn ang="0">
                  <a:pos x="69" y="14"/>
                </a:cxn>
                <a:cxn ang="0">
                  <a:pos x="68" y="18"/>
                </a:cxn>
                <a:cxn ang="0">
                  <a:pos x="66" y="20"/>
                </a:cxn>
                <a:cxn ang="0">
                  <a:pos x="63" y="21"/>
                </a:cxn>
                <a:cxn ang="0">
                  <a:pos x="59" y="21"/>
                </a:cxn>
                <a:cxn ang="0">
                  <a:pos x="56" y="22"/>
                </a:cxn>
                <a:cxn ang="0">
                  <a:pos x="53" y="22"/>
                </a:cxn>
                <a:cxn ang="0">
                  <a:pos x="48" y="24"/>
                </a:cxn>
                <a:cxn ang="0">
                  <a:pos x="42" y="26"/>
                </a:cxn>
                <a:cxn ang="0">
                  <a:pos x="38" y="27"/>
                </a:cxn>
                <a:cxn ang="0">
                  <a:pos x="34" y="29"/>
                </a:cxn>
                <a:cxn ang="0">
                  <a:pos x="23" y="40"/>
                </a:cxn>
                <a:cxn ang="0">
                  <a:pos x="19" y="41"/>
                </a:cxn>
                <a:cxn ang="0">
                  <a:pos x="15" y="42"/>
                </a:cxn>
                <a:cxn ang="0">
                  <a:pos x="10" y="40"/>
                </a:cxn>
                <a:cxn ang="0">
                  <a:pos x="4" y="36"/>
                </a:cxn>
                <a:cxn ang="0">
                  <a:pos x="1" y="33"/>
                </a:cxn>
                <a:cxn ang="0">
                  <a:pos x="0" y="30"/>
                </a:cxn>
                <a:cxn ang="0">
                  <a:pos x="0" y="28"/>
                </a:cxn>
                <a:cxn ang="0">
                  <a:pos x="2" y="26"/>
                </a:cxn>
                <a:cxn ang="0">
                  <a:pos x="14" y="20"/>
                </a:cxn>
                <a:cxn ang="0">
                  <a:pos x="15" y="17"/>
                </a:cxn>
                <a:cxn ang="0">
                  <a:pos x="16" y="16"/>
                </a:cxn>
                <a:cxn ang="0">
                  <a:pos x="19" y="16"/>
                </a:cxn>
                <a:cxn ang="0">
                  <a:pos x="26" y="12"/>
                </a:cxn>
                <a:cxn ang="0">
                  <a:pos x="31" y="7"/>
                </a:cxn>
                <a:cxn ang="0">
                  <a:pos x="31" y="1"/>
                </a:cxn>
                <a:cxn ang="0">
                  <a:pos x="31" y="0"/>
                </a:cxn>
              </a:cxnLst>
              <a:rect l="0" t="0" r="r" b="b"/>
              <a:pathLst>
                <a:path w="69" h="42">
                  <a:moveTo>
                    <a:pt x="31" y="0"/>
                  </a:moveTo>
                  <a:lnTo>
                    <a:pt x="32" y="0"/>
                  </a:lnTo>
                  <a:lnTo>
                    <a:pt x="36" y="1"/>
                  </a:lnTo>
                  <a:lnTo>
                    <a:pt x="40" y="2"/>
                  </a:lnTo>
                  <a:lnTo>
                    <a:pt x="44" y="4"/>
                  </a:lnTo>
                  <a:lnTo>
                    <a:pt x="48" y="6"/>
                  </a:lnTo>
                  <a:lnTo>
                    <a:pt x="51" y="8"/>
                  </a:lnTo>
                  <a:lnTo>
                    <a:pt x="52" y="8"/>
                  </a:lnTo>
                  <a:lnTo>
                    <a:pt x="53" y="8"/>
                  </a:lnTo>
                  <a:lnTo>
                    <a:pt x="56" y="7"/>
                  </a:lnTo>
                  <a:lnTo>
                    <a:pt x="59" y="7"/>
                  </a:lnTo>
                  <a:lnTo>
                    <a:pt x="62" y="7"/>
                  </a:lnTo>
                  <a:lnTo>
                    <a:pt x="65" y="7"/>
                  </a:lnTo>
                  <a:lnTo>
                    <a:pt x="67" y="8"/>
                  </a:lnTo>
                  <a:lnTo>
                    <a:pt x="69" y="11"/>
                  </a:lnTo>
                  <a:lnTo>
                    <a:pt x="69" y="14"/>
                  </a:lnTo>
                  <a:lnTo>
                    <a:pt x="68" y="18"/>
                  </a:lnTo>
                  <a:lnTo>
                    <a:pt x="66" y="20"/>
                  </a:lnTo>
                  <a:lnTo>
                    <a:pt x="63" y="21"/>
                  </a:lnTo>
                  <a:lnTo>
                    <a:pt x="59" y="21"/>
                  </a:lnTo>
                  <a:lnTo>
                    <a:pt x="56" y="22"/>
                  </a:lnTo>
                  <a:lnTo>
                    <a:pt x="53" y="22"/>
                  </a:lnTo>
                  <a:lnTo>
                    <a:pt x="48" y="24"/>
                  </a:lnTo>
                  <a:lnTo>
                    <a:pt x="42" y="26"/>
                  </a:lnTo>
                  <a:lnTo>
                    <a:pt x="38" y="27"/>
                  </a:lnTo>
                  <a:lnTo>
                    <a:pt x="34" y="29"/>
                  </a:lnTo>
                  <a:lnTo>
                    <a:pt x="23" y="40"/>
                  </a:lnTo>
                  <a:lnTo>
                    <a:pt x="19" y="41"/>
                  </a:lnTo>
                  <a:lnTo>
                    <a:pt x="15" y="42"/>
                  </a:lnTo>
                  <a:lnTo>
                    <a:pt x="10" y="40"/>
                  </a:lnTo>
                  <a:lnTo>
                    <a:pt x="4" y="36"/>
                  </a:lnTo>
                  <a:lnTo>
                    <a:pt x="1" y="33"/>
                  </a:lnTo>
                  <a:lnTo>
                    <a:pt x="0" y="30"/>
                  </a:lnTo>
                  <a:lnTo>
                    <a:pt x="0" y="28"/>
                  </a:lnTo>
                  <a:lnTo>
                    <a:pt x="2" y="26"/>
                  </a:lnTo>
                  <a:lnTo>
                    <a:pt x="14" y="20"/>
                  </a:lnTo>
                  <a:lnTo>
                    <a:pt x="15" y="17"/>
                  </a:lnTo>
                  <a:lnTo>
                    <a:pt x="16" y="16"/>
                  </a:lnTo>
                  <a:lnTo>
                    <a:pt x="19" y="16"/>
                  </a:lnTo>
                  <a:lnTo>
                    <a:pt x="26" y="12"/>
                  </a:lnTo>
                  <a:lnTo>
                    <a:pt x="31" y="7"/>
                  </a:lnTo>
                  <a:lnTo>
                    <a:pt x="31" y="1"/>
                  </a:lnTo>
                  <a:lnTo>
                    <a:pt x="3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07" name="Freeform 122"/>
            <p:cNvSpPr>
              <a:spLocks/>
            </p:cNvSpPr>
            <p:nvPr/>
          </p:nvSpPr>
          <p:spPr bwMode="auto">
            <a:xfrm>
              <a:off x="2177128" y="2734078"/>
              <a:ext cx="52132" cy="44892"/>
            </a:xfrm>
            <a:custGeom>
              <a:avLst/>
              <a:gdLst/>
              <a:ahLst/>
              <a:cxnLst>
                <a:cxn ang="0">
                  <a:pos x="19" y="0"/>
                </a:cxn>
                <a:cxn ang="0">
                  <a:pos x="21" y="5"/>
                </a:cxn>
                <a:cxn ang="0">
                  <a:pos x="22" y="9"/>
                </a:cxn>
                <a:cxn ang="0">
                  <a:pos x="25" y="12"/>
                </a:cxn>
                <a:cxn ang="0">
                  <a:pos x="27" y="14"/>
                </a:cxn>
                <a:cxn ang="0">
                  <a:pos x="29" y="14"/>
                </a:cxn>
                <a:cxn ang="0">
                  <a:pos x="31" y="13"/>
                </a:cxn>
                <a:cxn ang="0">
                  <a:pos x="35" y="11"/>
                </a:cxn>
                <a:cxn ang="0">
                  <a:pos x="36" y="11"/>
                </a:cxn>
                <a:cxn ang="0">
                  <a:pos x="36" y="12"/>
                </a:cxn>
                <a:cxn ang="0">
                  <a:pos x="36" y="15"/>
                </a:cxn>
                <a:cxn ang="0">
                  <a:pos x="36" y="20"/>
                </a:cxn>
                <a:cxn ang="0">
                  <a:pos x="35" y="28"/>
                </a:cxn>
                <a:cxn ang="0">
                  <a:pos x="34" y="30"/>
                </a:cxn>
                <a:cxn ang="0">
                  <a:pos x="31" y="31"/>
                </a:cxn>
                <a:cxn ang="0">
                  <a:pos x="29" y="30"/>
                </a:cxn>
                <a:cxn ang="0">
                  <a:pos x="24" y="28"/>
                </a:cxn>
                <a:cxn ang="0">
                  <a:pos x="21" y="28"/>
                </a:cxn>
                <a:cxn ang="0">
                  <a:pos x="18" y="28"/>
                </a:cxn>
                <a:cxn ang="0">
                  <a:pos x="15" y="28"/>
                </a:cxn>
                <a:cxn ang="0">
                  <a:pos x="13" y="26"/>
                </a:cxn>
                <a:cxn ang="0">
                  <a:pos x="13" y="25"/>
                </a:cxn>
                <a:cxn ang="0">
                  <a:pos x="12" y="23"/>
                </a:cxn>
                <a:cxn ang="0">
                  <a:pos x="11" y="22"/>
                </a:cxn>
                <a:cxn ang="0">
                  <a:pos x="8" y="20"/>
                </a:cxn>
                <a:cxn ang="0">
                  <a:pos x="4" y="18"/>
                </a:cxn>
                <a:cxn ang="0">
                  <a:pos x="0" y="15"/>
                </a:cxn>
                <a:cxn ang="0">
                  <a:pos x="0" y="14"/>
                </a:cxn>
                <a:cxn ang="0">
                  <a:pos x="1" y="12"/>
                </a:cxn>
                <a:cxn ang="0">
                  <a:pos x="2" y="11"/>
                </a:cxn>
                <a:cxn ang="0">
                  <a:pos x="3" y="10"/>
                </a:cxn>
                <a:cxn ang="0">
                  <a:pos x="4" y="10"/>
                </a:cxn>
                <a:cxn ang="0">
                  <a:pos x="6" y="11"/>
                </a:cxn>
                <a:cxn ang="0">
                  <a:pos x="7" y="12"/>
                </a:cxn>
                <a:cxn ang="0">
                  <a:pos x="7" y="14"/>
                </a:cxn>
                <a:cxn ang="0">
                  <a:pos x="8" y="15"/>
                </a:cxn>
                <a:cxn ang="0">
                  <a:pos x="10" y="16"/>
                </a:cxn>
                <a:cxn ang="0">
                  <a:pos x="13" y="15"/>
                </a:cxn>
                <a:cxn ang="0">
                  <a:pos x="15" y="12"/>
                </a:cxn>
                <a:cxn ang="0">
                  <a:pos x="16" y="8"/>
                </a:cxn>
                <a:cxn ang="0">
                  <a:pos x="18" y="5"/>
                </a:cxn>
                <a:cxn ang="0">
                  <a:pos x="19" y="1"/>
                </a:cxn>
                <a:cxn ang="0">
                  <a:pos x="19" y="0"/>
                </a:cxn>
              </a:cxnLst>
              <a:rect l="0" t="0" r="r" b="b"/>
              <a:pathLst>
                <a:path w="36" h="31">
                  <a:moveTo>
                    <a:pt x="19" y="0"/>
                  </a:moveTo>
                  <a:lnTo>
                    <a:pt x="21" y="5"/>
                  </a:lnTo>
                  <a:lnTo>
                    <a:pt x="22" y="9"/>
                  </a:lnTo>
                  <a:lnTo>
                    <a:pt x="25" y="12"/>
                  </a:lnTo>
                  <a:lnTo>
                    <a:pt x="27" y="14"/>
                  </a:lnTo>
                  <a:lnTo>
                    <a:pt x="29" y="14"/>
                  </a:lnTo>
                  <a:lnTo>
                    <a:pt x="31" y="13"/>
                  </a:lnTo>
                  <a:lnTo>
                    <a:pt x="35" y="11"/>
                  </a:lnTo>
                  <a:lnTo>
                    <a:pt x="36" y="11"/>
                  </a:lnTo>
                  <a:lnTo>
                    <a:pt x="36" y="12"/>
                  </a:lnTo>
                  <a:lnTo>
                    <a:pt x="36" y="15"/>
                  </a:lnTo>
                  <a:lnTo>
                    <a:pt x="36" y="20"/>
                  </a:lnTo>
                  <a:lnTo>
                    <a:pt x="35" y="28"/>
                  </a:lnTo>
                  <a:lnTo>
                    <a:pt x="34" y="30"/>
                  </a:lnTo>
                  <a:lnTo>
                    <a:pt x="31" y="31"/>
                  </a:lnTo>
                  <a:lnTo>
                    <a:pt x="29" y="30"/>
                  </a:lnTo>
                  <a:lnTo>
                    <a:pt x="24" y="28"/>
                  </a:lnTo>
                  <a:lnTo>
                    <a:pt x="21" y="28"/>
                  </a:lnTo>
                  <a:lnTo>
                    <a:pt x="18" y="28"/>
                  </a:lnTo>
                  <a:lnTo>
                    <a:pt x="15" y="28"/>
                  </a:lnTo>
                  <a:lnTo>
                    <a:pt x="13" y="26"/>
                  </a:lnTo>
                  <a:lnTo>
                    <a:pt x="13" y="25"/>
                  </a:lnTo>
                  <a:lnTo>
                    <a:pt x="12" y="23"/>
                  </a:lnTo>
                  <a:lnTo>
                    <a:pt x="11" y="22"/>
                  </a:lnTo>
                  <a:lnTo>
                    <a:pt x="8" y="20"/>
                  </a:lnTo>
                  <a:lnTo>
                    <a:pt x="4" y="18"/>
                  </a:lnTo>
                  <a:lnTo>
                    <a:pt x="0" y="15"/>
                  </a:lnTo>
                  <a:lnTo>
                    <a:pt x="0" y="14"/>
                  </a:lnTo>
                  <a:lnTo>
                    <a:pt x="1" y="12"/>
                  </a:lnTo>
                  <a:lnTo>
                    <a:pt x="2" y="11"/>
                  </a:lnTo>
                  <a:lnTo>
                    <a:pt x="3" y="10"/>
                  </a:lnTo>
                  <a:lnTo>
                    <a:pt x="4" y="10"/>
                  </a:lnTo>
                  <a:lnTo>
                    <a:pt x="6" y="11"/>
                  </a:lnTo>
                  <a:lnTo>
                    <a:pt x="7" y="12"/>
                  </a:lnTo>
                  <a:lnTo>
                    <a:pt x="7" y="14"/>
                  </a:lnTo>
                  <a:lnTo>
                    <a:pt x="8" y="15"/>
                  </a:lnTo>
                  <a:lnTo>
                    <a:pt x="10" y="16"/>
                  </a:lnTo>
                  <a:lnTo>
                    <a:pt x="13" y="15"/>
                  </a:lnTo>
                  <a:lnTo>
                    <a:pt x="15" y="12"/>
                  </a:lnTo>
                  <a:lnTo>
                    <a:pt x="16" y="8"/>
                  </a:lnTo>
                  <a:lnTo>
                    <a:pt x="18" y="5"/>
                  </a:lnTo>
                  <a:lnTo>
                    <a:pt x="19" y="1"/>
                  </a:lnTo>
                  <a:lnTo>
                    <a:pt x="19"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08" name="Freeform 123"/>
            <p:cNvSpPr>
              <a:spLocks/>
            </p:cNvSpPr>
            <p:nvPr/>
          </p:nvSpPr>
          <p:spPr bwMode="auto">
            <a:xfrm>
              <a:off x="2649216" y="2786210"/>
              <a:ext cx="5792" cy="2896"/>
            </a:xfrm>
            <a:custGeom>
              <a:avLst/>
              <a:gdLst/>
              <a:ahLst/>
              <a:cxnLst>
                <a:cxn ang="0">
                  <a:pos x="2" y="0"/>
                </a:cxn>
                <a:cxn ang="0">
                  <a:pos x="3" y="0"/>
                </a:cxn>
                <a:cxn ang="0">
                  <a:pos x="3" y="0"/>
                </a:cxn>
                <a:cxn ang="0">
                  <a:pos x="4" y="0"/>
                </a:cxn>
                <a:cxn ang="0">
                  <a:pos x="4" y="1"/>
                </a:cxn>
                <a:cxn ang="0">
                  <a:pos x="2" y="2"/>
                </a:cxn>
                <a:cxn ang="0">
                  <a:pos x="0" y="2"/>
                </a:cxn>
                <a:cxn ang="0">
                  <a:pos x="1" y="0"/>
                </a:cxn>
                <a:cxn ang="0">
                  <a:pos x="2" y="0"/>
                </a:cxn>
              </a:cxnLst>
              <a:rect l="0" t="0" r="r" b="b"/>
              <a:pathLst>
                <a:path w="4" h="2">
                  <a:moveTo>
                    <a:pt x="2" y="0"/>
                  </a:moveTo>
                  <a:lnTo>
                    <a:pt x="3" y="0"/>
                  </a:lnTo>
                  <a:lnTo>
                    <a:pt x="3" y="0"/>
                  </a:lnTo>
                  <a:lnTo>
                    <a:pt x="4" y="0"/>
                  </a:lnTo>
                  <a:lnTo>
                    <a:pt x="4" y="1"/>
                  </a:lnTo>
                  <a:lnTo>
                    <a:pt x="2" y="2"/>
                  </a:lnTo>
                  <a:lnTo>
                    <a:pt x="0" y="2"/>
                  </a:lnTo>
                  <a:lnTo>
                    <a:pt x="1" y="0"/>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09" name="Freeform 124"/>
            <p:cNvSpPr>
              <a:spLocks noEditPoints="1"/>
            </p:cNvSpPr>
            <p:nvPr/>
          </p:nvSpPr>
          <p:spPr bwMode="auto">
            <a:xfrm>
              <a:off x="2362488" y="2547271"/>
              <a:ext cx="495258" cy="362031"/>
            </a:xfrm>
            <a:custGeom>
              <a:avLst/>
              <a:gdLst/>
              <a:ahLst/>
              <a:cxnLst>
                <a:cxn ang="0">
                  <a:pos x="30" y="17"/>
                </a:cxn>
                <a:cxn ang="0">
                  <a:pos x="83" y="11"/>
                </a:cxn>
                <a:cxn ang="0">
                  <a:pos x="87" y="8"/>
                </a:cxn>
                <a:cxn ang="0">
                  <a:pos x="96" y="15"/>
                </a:cxn>
                <a:cxn ang="0">
                  <a:pos x="136" y="28"/>
                </a:cxn>
                <a:cxn ang="0">
                  <a:pos x="145" y="32"/>
                </a:cxn>
                <a:cxn ang="0">
                  <a:pos x="181" y="44"/>
                </a:cxn>
                <a:cxn ang="0">
                  <a:pos x="197" y="52"/>
                </a:cxn>
                <a:cxn ang="0">
                  <a:pos x="195" y="65"/>
                </a:cxn>
                <a:cxn ang="0">
                  <a:pos x="215" y="70"/>
                </a:cxn>
                <a:cxn ang="0">
                  <a:pos x="252" y="78"/>
                </a:cxn>
                <a:cxn ang="0">
                  <a:pos x="264" y="89"/>
                </a:cxn>
                <a:cxn ang="0">
                  <a:pos x="275" y="102"/>
                </a:cxn>
                <a:cxn ang="0">
                  <a:pos x="264" y="121"/>
                </a:cxn>
                <a:cxn ang="0">
                  <a:pos x="276" y="130"/>
                </a:cxn>
                <a:cxn ang="0">
                  <a:pos x="289" y="151"/>
                </a:cxn>
                <a:cxn ang="0">
                  <a:pos x="288" y="179"/>
                </a:cxn>
                <a:cxn ang="0">
                  <a:pos x="293" y="186"/>
                </a:cxn>
                <a:cxn ang="0">
                  <a:pos x="307" y="209"/>
                </a:cxn>
                <a:cxn ang="0">
                  <a:pos x="322" y="221"/>
                </a:cxn>
                <a:cxn ang="0">
                  <a:pos x="325" y="228"/>
                </a:cxn>
                <a:cxn ang="0">
                  <a:pos x="336" y="250"/>
                </a:cxn>
                <a:cxn ang="0">
                  <a:pos x="317" y="235"/>
                </a:cxn>
                <a:cxn ang="0">
                  <a:pos x="302" y="243"/>
                </a:cxn>
                <a:cxn ang="0">
                  <a:pos x="283" y="233"/>
                </a:cxn>
                <a:cxn ang="0">
                  <a:pos x="258" y="218"/>
                </a:cxn>
                <a:cxn ang="0">
                  <a:pos x="243" y="206"/>
                </a:cxn>
                <a:cxn ang="0">
                  <a:pos x="236" y="208"/>
                </a:cxn>
                <a:cxn ang="0">
                  <a:pos x="231" y="191"/>
                </a:cxn>
                <a:cxn ang="0">
                  <a:pos x="211" y="192"/>
                </a:cxn>
                <a:cxn ang="0">
                  <a:pos x="201" y="181"/>
                </a:cxn>
                <a:cxn ang="0">
                  <a:pos x="195" y="179"/>
                </a:cxn>
                <a:cxn ang="0">
                  <a:pos x="205" y="165"/>
                </a:cxn>
                <a:cxn ang="0">
                  <a:pos x="193" y="156"/>
                </a:cxn>
                <a:cxn ang="0">
                  <a:pos x="175" y="139"/>
                </a:cxn>
                <a:cxn ang="0">
                  <a:pos x="153" y="137"/>
                </a:cxn>
                <a:cxn ang="0">
                  <a:pos x="166" y="133"/>
                </a:cxn>
                <a:cxn ang="0">
                  <a:pos x="152" y="126"/>
                </a:cxn>
                <a:cxn ang="0">
                  <a:pos x="150" y="125"/>
                </a:cxn>
                <a:cxn ang="0">
                  <a:pos x="133" y="123"/>
                </a:cxn>
                <a:cxn ang="0">
                  <a:pos x="122" y="113"/>
                </a:cxn>
                <a:cxn ang="0">
                  <a:pos x="85" y="96"/>
                </a:cxn>
                <a:cxn ang="0">
                  <a:pos x="40" y="92"/>
                </a:cxn>
                <a:cxn ang="0">
                  <a:pos x="20" y="90"/>
                </a:cxn>
                <a:cxn ang="0">
                  <a:pos x="34" y="82"/>
                </a:cxn>
                <a:cxn ang="0">
                  <a:pos x="1" y="72"/>
                </a:cxn>
                <a:cxn ang="0">
                  <a:pos x="17" y="62"/>
                </a:cxn>
                <a:cxn ang="0">
                  <a:pos x="7" y="55"/>
                </a:cxn>
                <a:cxn ang="0">
                  <a:pos x="16" y="39"/>
                </a:cxn>
                <a:cxn ang="0">
                  <a:pos x="6" y="32"/>
                </a:cxn>
                <a:cxn ang="0">
                  <a:pos x="23" y="34"/>
                </a:cxn>
                <a:cxn ang="0">
                  <a:pos x="35" y="24"/>
                </a:cxn>
                <a:cxn ang="0">
                  <a:pos x="17" y="20"/>
                </a:cxn>
                <a:cxn ang="0">
                  <a:pos x="32" y="4"/>
                </a:cxn>
                <a:cxn ang="0">
                  <a:pos x="35" y="8"/>
                </a:cxn>
                <a:cxn ang="0">
                  <a:pos x="52" y="14"/>
                </a:cxn>
                <a:cxn ang="0">
                  <a:pos x="67" y="9"/>
                </a:cxn>
                <a:cxn ang="0">
                  <a:pos x="75" y="12"/>
                </a:cxn>
                <a:cxn ang="0">
                  <a:pos x="69" y="0"/>
                </a:cxn>
              </a:cxnLst>
              <a:rect l="0" t="0" r="r" b="b"/>
              <a:pathLst>
                <a:path w="342" h="250">
                  <a:moveTo>
                    <a:pt x="28" y="17"/>
                  </a:moveTo>
                  <a:lnTo>
                    <a:pt x="27" y="17"/>
                  </a:lnTo>
                  <a:lnTo>
                    <a:pt x="26" y="17"/>
                  </a:lnTo>
                  <a:lnTo>
                    <a:pt x="25" y="18"/>
                  </a:lnTo>
                  <a:lnTo>
                    <a:pt x="26" y="18"/>
                  </a:lnTo>
                  <a:lnTo>
                    <a:pt x="27" y="17"/>
                  </a:lnTo>
                  <a:lnTo>
                    <a:pt x="30" y="17"/>
                  </a:lnTo>
                  <a:lnTo>
                    <a:pt x="30" y="17"/>
                  </a:lnTo>
                  <a:lnTo>
                    <a:pt x="28" y="17"/>
                  </a:lnTo>
                  <a:close/>
                  <a:moveTo>
                    <a:pt x="69" y="0"/>
                  </a:moveTo>
                  <a:lnTo>
                    <a:pt x="70" y="0"/>
                  </a:lnTo>
                  <a:lnTo>
                    <a:pt x="75" y="1"/>
                  </a:lnTo>
                  <a:lnTo>
                    <a:pt x="80" y="3"/>
                  </a:lnTo>
                  <a:lnTo>
                    <a:pt x="84" y="6"/>
                  </a:lnTo>
                  <a:lnTo>
                    <a:pt x="84" y="9"/>
                  </a:lnTo>
                  <a:lnTo>
                    <a:pt x="83" y="11"/>
                  </a:lnTo>
                  <a:lnTo>
                    <a:pt x="83" y="12"/>
                  </a:lnTo>
                  <a:lnTo>
                    <a:pt x="83" y="13"/>
                  </a:lnTo>
                  <a:lnTo>
                    <a:pt x="84" y="13"/>
                  </a:lnTo>
                  <a:lnTo>
                    <a:pt x="85" y="12"/>
                  </a:lnTo>
                  <a:lnTo>
                    <a:pt x="85" y="11"/>
                  </a:lnTo>
                  <a:lnTo>
                    <a:pt x="85" y="10"/>
                  </a:lnTo>
                  <a:lnTo>
                    <a:pt x="86" y="9"/>
                  </a:lnTo>
                  <a:lnTo>
                    <a:pt x="87" y="8"/>
                  </a:lnTo>
                  <a:lnTo>
                    <a:pt x="87" y="7"/>
                  </a:lnTo>
                  <a:lnTo>
                    <a:pt x="88" y="8"/>
                  </a:lnTo>
                  <a:lnTo>
                    <a:pt x="89" y="9"/>
                  </a:lnTo>
                  <a:lnTo>
                    <a:pt x="90" y="10"/>
                  </a:lnTo>
                  <a:lnTo>
                    <a:pt x="92" y="14"/>
                  </a:lnTo>
                  <a:lnTo>
                    <a:pt x="93" y="15"/>
                  </a:lnTo>
                  <a:lnTo>
                    <a:pt x="95" y="15"/>
                  </a:lnTo>
                  <a:lnTo>
                    <a:pt x="96" y="15"/>
                  </a:lnTo>
                  <a:lnTo>
                    <a:pt x="98" y="15"/>
                  </a:lnTo>
                  <a:lnTo>
                    <a:pt x="101" y="17"/>
                  </a:lnTo>
                  <a:lnTo>
                    <a:pt x="106" y="19"/>
                  </a:lnTo>
                  <a:lnTo>
                    <a:pt x="112" y="21"/>
                  </a:lnTo>
                  <a:lnTo>
                    <a:pt x="118" y="24"/>
                  </a:lnTo>
                  <a:lnTo>
                    <a:pt x="124" y="26"/>
                  </a:lnTo>
                  <a:lnTo>
                    <a:pt x="131" y="29"/>
                  </a:lnTo>
                  <a:lnTo>
                    <a:pt x="136" y="28"/>
                  </a:lnTo>
                  <a:lnTo>
                    <a:pt x="140" y="27"/>
                  </a:lnTo>
                  <a:lnTo>
                    <a:pt x="143" y="27"/>
                  </a:lnTo>
                  <a:lnTo>
                    <a:pt x="148" y="27"/>
                  </a:lnTo>
                  <a:lnTo>
                    <a:pt x="148" y="28"/>
                  </a:lnTo>
                  <a:lnTo>
                    <a:pt x="148" y="28"/>
                  </a:lnTo>
                  <a:lnTo>
                    <a:pt x="147" y="30"/>
                  </a:lnTo>
                  <a:lnTo>
                    <a:pt x="146" y="31"/>
                  </a:lnTo>
                  <a:lnTo>
                    <a:pt x="145" y="32"/>
                  </a:lnTo>
                  <a:lnTo>
                    <a:pt x="145" y="34"/>
                  </a:lnTo>
                  <a:lnTo>
                    <a:pt x="146" y="35"/>
                  </a:lnTo>
                  <a:lnTo>
                    <a:pt x="152" y="35"/>
                  </a:lnTo>
                  <a:lnTo>
                    <a:pt x="159" y="39"/>
                  </a:lnTo>
                  <a:lnTo>
                    <a:pt x="166" y="42"/>
                  </a:lnTo>
                  <a:lnTo>
                    <a:pt x="173" y="45"/>
                  </a:lnTo>
                  <a:lnTo>
                    <a:pt x="177" y="45"/>
                  </a:lnTo>
                  <a:lnTo>
                    <a:pt x="181" y="44"/>
                  </a:lnTo>
                  <a:lnTo>
                    <a:pt x="185" y="43"/>
                  </a:lnTo>
                  <a:lnTo>
                    <a:pt x="188" y="43"/>
                  </a:lnTo>
                  <a:lnTo>
                    <a:pt x="190" y="45"/>
                  </a:lnTo>
                  <a:lnTo>
                    <a:pt x="190" y="47"/>
                  </a:lnTo>
                  <a:lnTo>
                    <a:pt x="191" y="50"/>
                  </a:lnTo>
                  <a:lnTo>
                    <a:pt x="192" y="52"/>
                  </a:lnTo>
                  <a:lnTo>
                    <a:pt x="194" y="53"/>
                  </a:lnTo>
                  <a:lnTo>
                    <a:pt x="197" y="52"/>
                  </a:lnTo>
                  <a:lnTo>
                    <a:pt x="200" y="51"/>
                  </a:lnTo>
                  <a:lnTo>
                    <a:pt x="203" y="51"/>
                  </a:lnTo>
                  <a:lnTo>
                    <a:pt x="205" y="53"/>
                  </a:lnTo>
                  <a:lnTo>
                    <a:pt x="204" y="55"/>
                  </a:lnTo>
                  <a:lnTo>
                    <a:pt x="202" y="58"/>
                  </a:lnTo>
                  <a:lnTo>
                    <a:pt x="199" y="60"/>
                  </a:lnTo>
                  <a:lnTo>
                    <a:pt x="196" y="62"/>
                  </a:lnTo>
                  <a:lnTo>
                    <a:pt x="195" y="65"/>
                  </a:lnTo>
                  <a:lnTo>
                    <a:pt x="195" y="66"/>
                  </a:lnTo>
                  <a:lnTo>
                    <a:pt x="195" y="66"/>
                  </a:lnTo>
                  <a:lnTo>
                    <a:pt x="196" y="66"/>
                  </a:lnTo>
                  <a:lnTo>
                    <a:pt x="197" y="66"/>
                  </a:lnTo>
                  <a:lnTo>
                    <a:pt x="198" y="65"/>
                  </a:lnTo>
                  <a:lnTo>
                    <a:pt x="200" y="65"/>
                  </a:lnTo>
                  <a:lnTo>
                    <a:pt x="208" y="67"/>
                  </a:lnTo>
                  <a:lnTo>
                    <a:pt x="215" y="70"/>
                  </a:lnTo>
                  <a:lnTo>
                    <a:pt x="223" y="72"/>
                  </a:lnTo>
                  <a:lnTo>
                    <a:pt x="231" y="73"/>
                  </a:lnTo>
                  <a:lnTo>
                    <a:pt x="238" y="74"/>
                  </a:lnTo>
                  <a:lnTo>
                    <a:pt x="243" y="74"/>
                  </a:lnTo>
                  <a:lnTo>
                    <a:pt x="248" y="74"/>
                  </a:lnTo>
                  <a:lnTo>
                    <a:pt x="251" y="75"/>
                  </a:lnTo>
                  <a:lnTo>
                    <a:pt x="252" y="76"/>
                  </a:lnTo>
                  <a:lnTo>
                    <a:pt x="252" y="78"/>
                  </a:lnTo>
                  <a:lnTo>
                    <a:pt x="250" y="81"/>
                  </a:lnTo>
                  <a:lnTo>
                    <a:pt x="247" y="86"/>
                  </a:lnTo>
                  <a:lnTo>
                    <a:pt x="252" y="83"/>
                  </a:lnTo>
                  <a:lnTo>
                    <a:pt x="259" y="82"/>
                  </a:lnTo>
                  <a:lnTo>
                    <a:pt x="261" y="82"/>
                  </a:lnTo>
                  <a:lnTo>
                    <a:pt x="264" y="87"/>
                  </a:lnTo>
                  <a:lnTo>
                    <a:pt x="264" y="88"/>
                  </a:lnTo>
                  <a:lnTo>
                    <a:pt x="264" y="89"/>
                  </a:lnTo>
                  <a:lnTo>
                    <a:pt x="263" y="89"/>
                  </a:lnTo>
                  <a:lnTo>
                    <a:pt x="263" y="89"/>
                  </a:lnTo>
                  <a:lnTo>
                    <a:pt x="262" y="89"/>
                  </a:lnTo>
                  <a:lnTo>
                    <a:pt x="262" y="90"/>
                  </a:lnTo>
                  <a:lnTo>
                    <a:pt x="265" y="93"/>
                  </a:lnTo>
                  <a:lnTo>
                    <a:pt x="269" y="97"/>
                  </a:lnTo>
                  <a:lnTo>
                    <a:pt x="272" y="100"/>
                  </a:lnTo>
                  <a:lnTo>
                    <a:pt x="275" y="102"/>
                  </a:lnTo>
                  <a:lnTo>
                    <a:pt x="274" y="106"/>
                  </a:lnTo>
                  <a:lnTo>
                    <a:pt x="271" y="108"/>
                  </a:lnTo>
                  <a:lnTo>
                    <a:pt x="268" y="110"/>
                  </a:lnTo>
                  <a:lnTo>
                    <a:pt x="265" y="112"/>
                  </a:lnTo>
                  <a:lnTo>
                    <a:pt x="262" y="114"/>
                  </a:lnTo>
                  <a:lnTo>
                    <a:pt x="261" y="117"/>
                  </a:lnTo>
                  <a:lnTo>
                    <a:pt x="262" y="120"/>
                  </a:lnTo>
                  <a:lnTo>
                    <a:pt x="264" y="121"/>
                  </a:lnTo>
                  <a:lnTo>
                    <a:pt x="267" y="122"/>
                  </a:lnTo>
                  <a:lnTo>
                    <a:pt x="271" y="122"/>
                  </a:lnTo>
                  <a:lnTo>
                    <a:pt x="273" y="124"/>
                  </a:lnTo>
                  <a:lnTo>
                    <a:pt x="274" y="124"/>
                  </a:lnTo>
                  <a:lnTo>
                    <a:pt x="273" y="126"/>
                  </a:lnTo>
                  <a:lnTo>
                    <a:pt x="273" y="128"/>
                  </a:lnTo>
                  <a:lnTo>
                    <a:pt x="273" y="129"/>
                  </a:lnTo>
                  <a:lnTo>
                    <a:pt x="276" y="130"/>
                  </a:lnTo>
                  <a:lnTo>
                    <a:pt x="276" y="130"/>
                  </a:lnTo>
                  <a:lnTo>
                    <a:pt x="277" y="131"/>
                  </a:lnTo>
                  <a:lnTo>
                    <a:pt x="280" y="135"/>
                  </a:lnTo>
                  <a:lnTo>
                    <a:pt x="284" y="138"/>
                  </a:lnTo>
                  <a:lnTo>
                    <a:pt x="286" y="142"/>
                  </a:lnTo>
                  <a:lnTo>
                    <a:pt x="287" y="144"/>
                  </a:lnTo>
                  <a:lnTo>
                    <a:pt x="289" y="150"/>
                  </a:lnTo>
                  <a:lnTo>
                    <a:pt x="289" y="151"/>
                  </a:lnTo>
                  <a:lnTo>
                    <a:pt x="288" y="156"/>
                  </a:lnTo>
                  <a:lnTo>
                    <a:pt x="287" y="162"/>
                  </a:lnTo>
                  <a:lnTo>
                    <a:pt x="286" y="166"/>
                  </a:lnTo>
                  <a:lnTo>
                    <a:pt x="284" y="169"/>
                  </a:lnTo>
                  <a:lnTo>
                    <a:pt x="283" y="172"/>
                  </a:lnTo>
                  <a:lnTo>
                    <a:pt x="283" y="176"/>
                  </a:lnTo>
                  <a:lnTo>
                    <a:pt x="285" y="178"/>
                  </a:lnTo>
                  <a:lnTo>
                    <a:pt x="288" y="179"/>
                  </a:lnTo>
                  <a:lnTo>
                    <a:pt x="292" y="180"/>
                  </a:lnTo>
                  <a:lnTo>
                    <a:pt x="295" y="181"/>
                  </a:lnTo>
                  <a:lnTo>
                    <a:pt x="297" y="182"/>
                  </a:lnTo>
                  <a:lnTo>
                    <a:pt x="297" y="183"/>
                  </a:lnTo>
                  <a:lnTo>
                    <a:pt x="297" y="184"/>
                  </a:lnTo>
                  <a:lnTo>
                    <a:pt x="294" y="185"/>
                  </a:lnTo>
                  <a:lnTo>
                    <a:pt x="293" y="186"/>
                  </a:lnTo>
                  <a:lnTo>
                    <a:pt x="293" y="186"/>
                  </a:lnTo>
                  <a:lnTo>
                    <a:pt x="296" y="188"/>
                  </a:lnTo>
                  <a:lnTo>
                    <a:pt x="299" y="189"/>
                  </a:lnTo>
                  <a:lnTo>
                    <a:pt x="302" y="190"/>
                  </a:lnTo>
                  <a:lnTo>
                    <a:pt x="306" y="191"/>
                  </a:lnTo>
                  <a:lnTo>
                    <a:pt x="308" y="193"/>
                  </a:lnTo>
                  <a:lnTo>
                    <a:pt x="308" y="195"/>
                  </a:lnTo>
                  <a:lnTo>
                    <a:pt x="306" y="206"/>
                  </a:lnTo>
                  <a:lnTo>
                    <a:pt x="307" y="209"/>
                  </a:lnTo>
                  <a:lnTo>
                    <a:pt x="309" y="211"/>
                  </a:lnTo>
                  <a:lnTo>
                    <a:pt x="314" y="211"/>
                  </a:lnTo>
                  <a:lnTo>
                    <a:pt x="316" y="211"/>
                  </a:lnTo>
                  <a:lnTo>
                    <a:pt x="321" y="216"/>
                  </a:lnTo>
                  <a:lnTo>
                    <a:pt x="324" y="220"/>
                  </a:lnTo>
                  <a:lnTo>
                    <a:pt x="324" y="221"/>
                  </a:lnTo>
                  <a:lnTo>
                    <a:pt x="322" y="221"/>
                  </a:lnTo>
                  <a:lnTo>
                    <a:pt x="322" y="221"/>
                  </a:lnTo>
                  <a:lnTo>
                    <a:pt x="325" y="223"/>
                  </a:lnTo>
                  <a:lnTo>
                    <a:pt x="326" y="224"/>
                  </a:lnTo>
                  <a:lnTo>
                    <a:pt x="328" y="225"/>
                  </a:lnTo>
                  <a:lnTo>
                    <a:pt x="329" y="226"/>
                  </a:lnTo>
                  <a:lnTo>
                    <a:pt x="329" y="227"/>
                  </a:lnTo>
                  <a:lnTo>
                    <a:pt x="329" y="227"/>
                  </a:lnTo>
                  <a:lnTo>
                    <a:pt x="325" y="227"/>
                  </a:lnTo>
                  <a:lnTo>
                    <a:pt x="325" y="228"/>
                  </a:lnTo>
                  <a:lnTo>
                    <a:pt x="329" y="231"/>
                  </a:lnTo>
                  <a:lnTo>
                    <a:pt x="333" y="234"/>
                  </a:lnTo>
                  <a:lnTo>
                    <a:pt x="337" y="237"/>
                  </a:lnTo>
                  <a:lnTo>
                    <a:pt x="340" y="240"/>
                  </a:lnTo>
                  <a:lnTo>
                    <a:pt x="342" y="244"/>
                  </a:lnTo>
                  <a:lnTo>
                    <a:pt x="342" y="246"/>
                  </a:lnTo>
                  <a:lnTo>
                    <a:pt x="339" y="249"/>
                  </a:lnTo>
                  <a:lnTo>
                    <a:pt x="336" y="250"/>
                  </a:lnTo>
                  <a:lnTo>
                    <a:pt x="333" y="250"/>
                  </a:lnTo>
                  <a:lnTo>
                    <a:pt x="331" y="249"/>
                  </a:lnTo>
                  <a:lnTo>
                    <a:pt x="329" y="246"/>
                  </a:lnTo>
                  <a:lnTo>
                    <a:pt x="328" y="242"/>
                  </a:lnTo>
                  <a:lnTo>
                    <a:pt x="326" y="239"/>
                  </a:lnTo>
                  <a:lnTo>
                    <a:pt x="324" y="236"/>
                  </a:lnTo>
                  <a:lnTo>
                    <a:pt x="321" y="235"/>
                  </a:lnTo>
                  <a:lnTo>
                    <a:pt x="317" y="235"/>
                  </a:lnTo>
                  <a:lnTo>
                    <a:pt x="314" y="238"/>
                  </a:lnTo>
                  <a:lnTo>
                    <a:pt x="311" y="241"/>
                  </a:lnTo>
                  <a:lnTo>
                    <a:pt x="309" y="246"/>
                  </a:lnTo>
                  <a:lnTo>
                    <a:pt x="306" y="249"/>
                  </a:lnTo>
                  <a:lnTo>
                    <a:pt x="306" y="249"/>
                  </a:lnTo>
                  <a:lnTo>
                    <a:pt x="306" y="248"/>
                  </a:lnTo>
                  <a:lnTo>
                    <a:pt x="306" y="245"/>
                  </a:lnTo>
                  <a:lnTo>
                    <a:pt x="302" y="243"/>
                  </a:lnTo>
                  <a:lnTo>
                    <a:pt x="298" y="242"/>
                  </a:lnTo>
                  <a:lnTo>
                    <a:pt x="296" y="243"/>
                  </a:lnTo>
                  <a:lnTo>
                    <a:pt x="295" y="244"/>
                  </a:lnTo>
                  <a:lnTo>
                    <a:pt x="293" y="244"/>
                  </a:lnTo>
                  <a:lnTo>
                    <a:pt x="290" y="240"/>
                  </a:lnTo>
                  <a:lnTo>
                    <a:pt x="287" y="236"/>
                  </a:lnTo>
                  <a:lnTo>
                    <a:pt x="284" y="233"/>
                  </a:lnTo>
                  <a:lnTo>
                    <a:pt x="283" y="233"/>
                  </a:lnTo>
                  <a:lnTo>
                    <a:pt x="283" y="235"/>
                  </a:lnTo>
                  <a:lnTo>
                    <a:pt x="283" y="236"/>
                  </a:lnTo>
                  <a:lnTo>
                    <a:pt x="283" y="237"/>
                  </a:lnTo>
                  <a:lnTo>
                    <a:pt x="282" y="237"/>
                  </a:lnTo>
                  <a:lnTo>
                    <a:pt x="275" y="233"/>
                  </a:lnTo>
                  <a:lnTo>
                    <a:pt x="268" y="227"/>
                  </a:lnTo>
                  <a:lnTo>
                    <a:pt x="261" y="221"/>
                  </a:lnTo>
                  <a:lnTo>
                    <a:pt x="258" y="218"/>
                  </a:lnTo>
                  <a:lnTo>
                    <a:pt x="255" y="213"/>
                  </a:lnTo>
                  <a:lnTo>
                    <a:pt x="254" y="209"/>
                  </a:lnTo>
                  <a:lnTo>
                    <a:pt x="251" y="205"/>
                  </a:lnTo>
                  <a:lnTo>
                    <a:pt x="249" y="203"/>
                  </a:lnTo>
                  <a:lnTo>
                    <a:pt x="245" y="200"/>
                  </a:lnTo>
                  <a:lnTo>
                    <a:pt x="243" y="201"/>
                  </a:lnTo>
                  <a:lnTo>
                    <a:pt x="243" y="203"/>
                  </a:lnTo>
                  <a:lnTo>
                    <a:pt x="243" y="206"/>
                  </a:lnTo>
                  <a:lnTo>
                    <a:pt x="243" y="212"/>
                  </a:lnTo>
                  <a:lnTo>
                    <a:pt x="242" y="214"/>
                  </a:lnTo>
                  <a:lnTo>
                    <a:pt x="240" y="214"/>
                  </a:lnTo>
                  <a:lnTo>
                    <a:pt x="239" y="213"/>
                  </a:lnTo>
                  <a:lnTo>
                    <a:pt x="239" y="212"/>
                  </a:lnTo>
                  <a:lnTo>
                    <a:pt x="238" y="211"/>
                  </a:lnTo>
                  <a:lnTo>
                    <a:pt x="237" y="209"/>
                  </a:lnTo>
                  <a:lnTo>
                    <a:pt x="236" y="208"/>
                  </a:lnTo>
                  <a:lnTo>
                    <a:pt x="235" y="207"/>
                  </a:lnTo>
                  <a:lnTo>
                    <a:pt x="233" y="206"/>
                  </a:lnTo>
                  <a:lnTo>
                    <a:pt x="229" y="204"/>
                  </a:lnTo>
                  <a:lnTo>
                    <a:pt x="227" y="203"/>
                  </a:lnTo>
                  <a:lnTo>
                    <a:pt x="225" y="200"/>
                  </a:lnTo>
                  <a:lnTo>
                    <a:pt x="226" y="198"/>
                  </a:lnTo>
                  <a:lnTo>
                    <a:pt x="230" y="194"/>
                  </a:lnTo>
                  <a:lnTo>
                    <a:pt x="231" y="191"/>
                  </a:lnTo>
                  <a:lnTo>
                    <a:pt x="231" y="191"/>
                  </a:lnTo>
                  <a:lnTo>
                    <a:pt x="229" y="191"/>
                  </a:lnTo>
                  <a:lnTo>
                    <a:pt x="227" y="192"/>
                  </a:lnTo>
                  <a:lnTo>
                    <a:pt x="227" y="192"/>
                  </a:lnTo>
                  <a:lnTo>
                    <a:pt x="226" y="192"/>
                  </a:lnTo>
                  <a:lnTo>
                    <a:pt x="215" y="195"/>
                  </a:lnTo>
                  <a:lnTo>
                    <a:pt x="212" y="194"/>
                  </a:lnTo>
                  <a:lnTo>
                    <a:pt x="211" y="192"/>
                  </a:lnTo>
                  <a:lnTo>
                    <a:pt x="212" y="189"/>
                  </a:lnTo>
                  <a:lnTo>
                    <a:pt x="214" y="183"/>
                  </a:lnTo>
                  <a:lnTo>
                    <a:pt x="214" y="180"/>
                  </a:lnTo>
                  <a:lnTo>
                    <a:pt x="213" y="178"/>
                  </a:lnTo>
                  <a:lnTo>
                    <a:pt x="211" y="177"/>
                  </a:lnTo>
                  <a:lnTo>
                    <a:pt x="208" y="178"/>
                  </a:lnTo>
                  <a:lnTo>
                    <a:pt x="204" y="180"/>
                  </a:lnTo>
                  <a:lnTo>
                    <a:pt x="201" y="181"/>
                  </a:lnTo>
                  <a:lnTo>
                    <a:pt x="198" y="182"/>
                  </a:lnTo>
                  <a:lnTo>
                    <a:pt x="197" y="183"/>
                  </a:lnTo>
                  <a:lnTo>
                    <a:pt x="195" y="184"/>
                  </a:lnTo>
                  <a:lnTo>
                    <a:pt x="194" y="184"/>
                  </a:lnTo>
                  <a:lnTo>
                    <a:pt x="193" y="183"/>
                  </a:lnTo>
                  <a:lnTo>
                    <a:pt x="193" y="183"/>
                  </a:lnTo>
                  <a:lnTo>
                    <a:pt x="195" y="180"/>
                  </a:lnTo>
                  <a:lnTo>
                    <a:pt x="195" y="179"/>
                  </a:lnTo>
                  <a:lnTo>
                    <a:pt x="195" y="178"/>
                  </a:lnTo>
                  <a:lnTo>
                    <a:pt x="196" y="177"/>
                  </a:lnTo>
                  <a:lnTo>
                    <a:pt x="198" y="173"/>
                  </a:lnTo>
                  <a:lnTo>
                    <a:pt x="201" y="169"/>
                  </a:lnTo>
                  <a:lnTo>
                    <a:pt x="202" y="166"/>
                  </a:lnTo>
                  <a:lnTo>
                    <a:pt x="203" y="166"/>
                  </a:lnTo>
                  <a:lnTo>
                    <a:pt x="204" y="166"/>
                  </a:lnTo>
                  <a:lnTo>
                    <a:pt x="205" y="165"/>
                  </a:lnTo>
                  <a:lnTo>
                    <a:pt x="205" y="164"/>
                  </a:lnTo>
                  <a:lnTo>
                    <a:pt x="205" y="163"/>
                  </a:lnTo>
                  <a:lnTo>
                    <a:pt x="204" y="161"/>
                  </a:lnTo>
                  <a:lnTo>
                    <a:pt x="201" y="159"/>
                  </a:lnTo>
                  <a:lnTo>
                    <a:pt x="199" y="158"/>
                  </a:lnTo>
                  <a:lnTo>
                    <a:pt x="196" y="157"/>
                  </a:lnTo>
                  <a:lnTo>
                    <a:pt x="193" y="156"/>
                  </a:lnTo>
                  <a:lnTo>
                    <a:pt x="193" y="156"/>
                  </a:lnTo>
                  <a:lnTo>
                    <a:pt x="192" y="155"/>
                  </a:lnTo>
                  <a:lnTo>
                    <a:pt x="192" y="154"/>
                  </a:lnTo>
                  <a:lnTo>
                    <a:pt x="191" y="153"/>
                  </a:lnTo>
                  <a:lnTo>
                    <a:pt x="188" y="150"/>
                  </a:lnTo>
                  <a:lnTo>
                    <a:pt x="185" y="145"/>
                  </a:lnTo>
                  <a:lnTo>
                    <a:pt x="182" y="142"/>
                  </a:lnTo>
                  <a:lnTo>
                    <a:pt x="178" y="139"/>
                  </a:lnTo>
                  <a:lnTo>
                    <a:pt x="175" y="139"/>
                  </a:lnTo>
                  <a:lnTo>
                    <a:pt x="172" y="141"/>
                  </a:lnTo>
                  <a:lnTo>
                    <a:pt x="168" y="142"/>
                  </a:lnTo>
                  <a:lnTo>
                    <a:pt x="167" y="142"/>
                  </a:lnTo>
                  <a:lnTo>
                    <a:pt x="166" y="141"/>
                  </a:lnTo>
                  <a:lnTo>
                    <a:pt x="164" y="141"/>
                  </a:lnTo>
                  <a:lnTo>
                    <a:pt x="150" y="141"/>
                  </a:lnTo>
                  <a:lnTo>
                    <a:pt x="151" y="139"/>
                  </a:lnTo>
                  <a:lnTo>
                    <a:pt x="153" y="137"/>
                  </a:lnTo>
                  <a:lnTo>
                    <a:pt x="157" y="136"/>
                  </a:lnTo>
                  <a:lnTo>
                    <a:pt x="161" y="135"/>
                  </a:lnTo>
                  <a:lnTo>
                    <a:pt x="165" y="134"/>
                  </a:lnTo>
                  <a:lnTo>
                    <a:pt x="168" y="133"/>
                  </a:lnTo>
                  <a:lnTo>
                    <a:pt x="169" y="133"/>
                  </a:lnTo>
                  <a:lnTo>
                    <a:pt x="168" y="132"/>
                  </a:lnTo>
                  <a:lnTo>
                    <a:pt x="168" y="133"/>
                  </a:lnTo>
                  <a:lnTo>
                    <a:pt x="166" y="133"/>
                  </a:lnTo>
                  <a:lnTo>
                    <a:pt x="165" y="134"/>
                  </a:lnTo>
                  <a:lnTo>
                    <a:pt x="164" y="133"/>
                  </a:lnTo>
                  <a:lnTo>
                    <a:pt x="164" y="133"/>
                  </a:lnTo>
                  <a:lnTo>
                    <a:pt x="161" y="130"/>
                  </a:lnTo>
                  <a:lnTo>
                    <a:pt x="158" y="127"/>
                  </a:lnTo>
                  <a:lnTo>
                    <a:pt x="154" y="125"/>
                  </a:lnTo>
                  <a:lnTo>
                    <a:pt x="153" y="125"/>
                  </a:lnTo>
                  <a:lnTo>
                    <a:pt x="152" y="126"/>
                  </a:lnTo>
                  <a:lnTo>
                    <a:pt x="151" y="127"/>
                  </a:lnTo>
                  <a:lnTo>
                    <a:pt x="150" y="128"/>
                  </a:lnTo>
                  <a:lnTo>
                    <a:pt x="150" y="128"/>
                  </a:lnTo>
                  <a:lnTo>
                    <a:pt x="149" y="128"/>
                  </a:lnTo>
                  <a:lnTo>
                    <a:pt x="148" y="128"/>
                  </a:lnTo>
                  <a:lnTo>
                    <a:pt x="148" y="127"/>
                  </a:lnTo>
                  <a:lnTo>
                    <a:pt x="149" y="125"/>
                  </a:lnTo>
                  <a:lnTo>
                    <a:pt x="150" y="125"/>
                  </a:lnTo>
                  <a:lnTo>
                    <a:pt x="150" y="124"/>
                  </a:lnTo>
                  <a:lnTo>
                    <a:pt x="151" y="123"/>
                  </a:lnTo>
                  <a:lnTo>
                    <a:pt x="150" y="123"/>
                  </a:lnTo>
                  <a:lnTo>
                    <a:pt x="145" y="120"/>
                  </a:lnTo>
                  <a:lnTo>
                    <a:pt x="140" y="118"/>
                  </a:lnTo>
                  <a:lnTo>
                    <a:pt x="135" y="119"/>
                  </a:lnTo>
                  <a:lnTo>
                    <a:pt x="134" y="120"/>
                  </a:lnTo>
                  <a:lnTo>
                    <a:pt x="133" y="123"/>
                  </a:lnTo>
                  <a:lnTo>
                    <a:pt x="134" y="125"/>
                  </a:lnTo>
                  <a:lnTo>
                    <a:pt x="134" y="129"/>
                  </a:lnTo>
                  <a:lnTo>
                    <a:pt x="133" y="129"/>
                  </a:lnTo>
                  <a:lnTo>
                    <a:pt x="129" y="127"/>
                  </a:lnTo>
                  <a:lnTo>
                    <a:pt x="127" y="124"/>
                  </a:lnTo>
                  <a:lnTo>
                    <a:pt x="126" y="121"/>
                  </a:lnTo>
                  <a:lnTo>
                    <a:pt x="124" y="116"/>
                  </a:lnTo>
                  <a:lnTo>
                    <a:pt x="122" y="113"/>
                  </a:lnTo>
                  <a:lnTo>
                    <a:pt x="120" y="113"/>
                  </a:lnTo>
                  <a:lnTo>
                    <a:pt x="119" y="114"/>
                  </a:lnTo>
                  <a:lnTo>
                    <a:pt x="117" y="114"/>
                  </a:lnTo>
                  <a:lnTo>
                    <a:pt x="112" y="111"/>
                  </a:lnTo>
                  <a:lnTo>
                    <a:pt x="103" y="102"/>
                  </a:lnTo>
                  <a:lnTo>
                    <a:pt x="98" y="99"/>
                  </a:lnTo>
                  <a:lnTo>
                    <a:pt x="92" y="98"/>
                  </a:lnTo>
                  <a:lnTo>
                    <a:pt x="85" y="96"/>
                  </a:lnTo>
                  <a:lnTo>
                    <a:pt x="79" y="94"/>
                  </a:lnTo>
                  <a:lnTo>
                    <a:pt x="73" y="91"/>
                  </a:lnTo>
                  <a:lnTo>
                    <a:pt x="69" y="89"/>
                  </a:lnTo>
                  <a:lnTo>
                    <a:pt x="64" y="87"/>
                  </a:lnTo>
                  <a:lnTo>
                    <a:pt x="58" y="87"/>
                  </a:lnTo>
                  <a:lnTo>
                    <a:pt x="51" y="88"/>
                  </a:lnTo>
                  <a:lnTo>
                    <a:pt x="44" y="89"/>
                  </a:lnTo>
                  <a:lnTo>
                    <a:pt x="40" y="92"/>
                  </a:lnTo>
                  <a:lnTo>
                    <a:pt x="37" y="93"/>
                  </a:lnTo>
                  <a:lnTo>
                    <a:pt x="36" y="94"/>
                  </a:lnTo>
                  <a:lnTo>
                    <a:pt x="35" y="95"/>
                  </a:lnTo>
                  <a:lnTo>
                    <a:pt x="34" y="95"/>
                  </a:lnTo>
                  <a:lnTo>
                    <a:pt x="31" y="94"/>
                  </a:lnTo>
                  <a:lnTo>
                    <a:pt x="27" y="92"/>
                  </a:lnTo>
                  <a:lnTo>
                    <a:pt x="24" y="91"/>
                  </a:lnTo>
                  <a:lnTo>
                    <a:pt x="20" y="90"/>
                  </a:lnTo>
                  <a:lnTo>
                    <a:pt x="17" y="89"/>
                  </a:lnTo>
                  <a:lnTo>
                    <a:pt x="15" y="88"/>
                  </a:lnTo>
                  <a:lnTo>
                    <a:pt x="15" y="86"/>
                  </a:lnTo>
                  <a:lnTo>
                    <a:pt x="17" y="84"/>
                  </a:lnTo>
                  <a:lnTo>
                    <a:pt x="22" y="84"/>
                  </a:lnTo>
                  <a:lnTo>
                    <a:pt x="30" y="84"/>
                  </a:lnTo>
                  <a:lnTo>
                    <a:pt x="34" y="83"/>
                  </a:lnTo>
                  <a:lnTo>
                    <a:pt x="34" y="82"/>
                  </a:lnTo>
                  <a:lnTo>
                    <a:pt x="34" y="81"/>
                  </a:lnTo>
                  <a:lnTo>
                    <a:pt x="33" y="81"/>
                  </a:lnTo>
                  <a:lnTo>
                    <a:pt x="33" y="80"/>
                  </a:lnTo>
                  <a:lnTo>
                    <a:pt x="32" y="79"/>
                  </a:lnTo>
                  <a:lnTo>
                    <a:pt x="31" y="79"/>
                  </a:lnTo>
                  <a:lnTo>
                    <a:pt x="0" y="72"/>
                  </a:lnTo>
                  <a:lnTo>
                    <a:pt x="0" y="72"/>
                  </a:lnTo>
                  <a:lnTo>
                    <a:pt x="1" y="72"/>
                  </a:lnTo>
                  <a:lnTo>
                    <a:pt x="2" y="71"/>
                  </a:lnTo>
                  <a:lnTo>
                    <a:pt x="4" y="71"/>
                  </a:lnTo>
                  <a:lnTo>
                    <a:pt x="5" y="71"/>
                  </a:lnTo>
                  <a:lnTo>
                    <a:pt x="6" y="71"/>
                  </a:lnTo>
                  <a:lnTo>
                    <a:pt x="9" y="69"/>
                  </a:lnTo>
                  <a:lnTo>
                    <a:pt x="12" y="67"/>
                  </a:lnTo>
                  <a:lnTo>
                    <a:pt x="15" y="65"/>
                  </a:lnTo>
                  <a:lnTo>
                    <a:pt x="17" y="62"/>
                  </a:lnTo>
                  <a:lnTo>
                    <a:pt x="19" y="57"/>
                  </a:lnTo>
                  <a:lnTo>
                    <a:pt x="20" y="54"/>
                  </a:lnTo>
                  <a:lnTo>
                    <a:pt x="19" y="52"/>
                  </a:lnTo>
                  <a:lnTo>
                    <a:pt x="17" y="51"/>
                  </a:lnTo>
                  <a:lnTo>
                    <a:pt x="13" y="52"/>
                  </a:lnTo>
                  <a:lnTo>
                    <a:pt x="10" y="53"/>
                  </a:lnTo>
                  <a:lnTo>
                    <a:pt x="8" y="54"/>
                  </a:lnTo>
                  <a:lnTo>
                    <a:pt x="7" y="55"/>
                  </a:lnTo>
                  <a:lnTo>
                    <a:pt x="6" y="55"/>
                  </a:lnTo>
                  <a:lnTo>
                    <a:pt x="2" y="51"/>
                  </a:lnTo>
                  <a:lnTo>
                    <a:pt x="1" y="48"/>
                  </a:lnTo>
                  <a:lnTo>
                    <a:pt x="2" y="45"/>
                  </a:lnTo>
                  <a:lnTo>
                    <a:pt x="4" y="43"/>
                  </a:lnTo>
                  <a:lnTo>
                    <a:pt x="7" y="42"/>
                  </a:lnTo>
                  <a:lnTo>
                    <a:pt x="13" y="40"/>
                  </a:lnTo>
                  <a:lnTo>
                    <a:pt x="16" y="39"/>
                  </a:lnTo>
                  <a:lnTo>
                    <a:pt x="18" y="38"/>
                  </a:lnTo>
                  <a:lnTo>
                    <a:pt x="19" y="37"/>
                  </a:lnTo>
                  <a:lnTo>
                    <a:pt x="19" y="35"/>
                  </a:lnTo>
                  <a:lnTo>
                    <a:pt x="16" y="35"/>
                  </a:lnTo>
                  <a:lnTo>
                    <a:pt x="14" y="34"/>
                  </a:lnTo>
                  <a:lnTo>
                    <a:pt x="11" y="34"/>
                  </a:lnTo>
                  <a:lnTo>
                    <a:pt x="8" y="34"/>
                  </a:lnTo>
                  <a:lnTo>
                    <a:pt x="6" y="32"/>
                  </a:lnTo>
                  <a:lnTo>
                    <a:pt x="6" y="32"/>
                  </a:lnTo>
                  <a:lnTo>
                    <a:pt x="7" y="30"/>
                  </a:lnTo>
                  <a:lnTo>
                    <a:pt x="10" y="28"/>
                  </a:lnTo>
                  <a:lnTo>
                    <a:pt x="11" y="28"/>
                  </a:lnTo>
                  <a:lnTo>
                    <a:pt x="14" y="29"/>
                  </a:lnTo>
                  <a:lnTo>
                    <a:pt x="16" y="31"/>
                  </a:lnTo>
                  <a:lnTo>
                    <a:pt x="20" y="33"/>
                  </a:lnTo>
                  <a:lnTo>
                    <a:pt x="23" y="34"/>
                  </a:lnTo>
                  <a:lnTo>
                    <a:pt x="24" y="34"/>
                  </a:lnTo>
                  <a:lnTo>
                    <a:pt x="25" y="33"/>
                  </a:lnTo>
                  <a:lnTo>
                    <a:pt x="27" y="31"/>
                  </a:lnTo>
                  <a:lnTo>
                    <a:pt x="29" y="30"/>
                  </a:lnTo>
                  <a:lnTo>
                    <a:pt x="34" y="29"/>
                  </a:lnTo>
                  <a:lnTo>
                    <a:pt x="35" y="28"/>
                  </a:lnTo>
                  <a:lnTo>
                    <a:pt x="36" y="26"/>
                  </a:lnTo>
                  <a:lnTo>
                    <a:pt x="35" y="24"/>
                  </a:lnTo>
                  <a:lnTo>
                    <a:pt x="33" y="24"/>
                  </a:lnTo>
                  <a:lnTo>
                    <a:pt x="29" y="23"/>
                  </a:lnTo>
                  <a:lnTo>
                    <a:pt x="26" y="23"/>
                  </a:lnTo>
                  <a:lnTo>
                    <a:pt x="23" y="23"/>
                  </a:lnTo>
                  <a:lnTo>
                    <a:pt x="21" y="22"/>
                  </a:lnTo>
                  <a:lnTo>
                    <a:pt x="20" y="20"/>
                  </a:lnTo>
                  <a:lnTo>
                    <a:pt x="19" y="20"/>
                  </a:lnTo>
                  <a:lnTo>
                    <a:pt x="17" y="20"/>
                  </a:lnTo>
                  <a:lnTo>
                    <a:pt x="16" y="20"/>
                  </a:lnTo>
                  <a:lnTo>
                    <a:pt x="15" y="19"/>
                  </a:lnTo>
                  <a:lnTo>
                    <a:pt x="14" y="16"/>
                  </a:lnTo>
                  <a:lnTo>
                    <a:pt x="16" y="12"/>
                  </a:lnTo>
                  <a:lnTo>
                    <a:pt x="20" y="9"/>
                  </a:lnTo>
                  <a:lnTo>
                    <a:pt x="24" y="6"/>
                  </a:lnTo>
                  <a:lnTo>
                    <a:pt x="28" y="5"/>
                  </a:lnTo>
                  <a:lnTo>
                    <a:pt x="32" y="4"/>
                  </a:lnTo>
                  <a:lnTo>
                    <a:pt x="34" y="4"/>
                  </a:lnTo>
                  <a:lnTo>
                    <a:pt x="35" y="5"/>
                  </a:lnTo>
                  <a:lnTo>
                    <a:pt x="34" y="8"/>
                  </a:lnTo>
                  <a:lnTo>
                    <a:pt x="33" y="11"/>
                  </a:lnTo>
                  <a:lnTo>
                    <a:pt x="33" y="13"/>
                  </a:lnTo>
                  <a:lnTo>
                    <a:pt x="34" y="14"/>
                  </a:lnTo>
                  <a:lnTo>
                    <a:pt x="35" y="13"/>
                  </a:lnTo>
                  <a:lnTo>
                    <a:pt x="35" y="8"/>
                  </a:lnTo>
                  <a:lnTo>
                    <a:pt x="36" y="6"/>
                  </a:lnTo>
                  <a:lnTo>
                    <a:pt x="37" y="4"/>
                  </a:lnTo>
                  <a:lnTo>
                    <a:pt x="40" y="2"/>
                  </a:lnTo>
                  <a:lnTo>
                    <a:pt x="45" y="2"/>
                  </a:lnTo>
                  <a:lnTo>
                    <a:pt x="49" y="3"/>
                  </a:lnTo>
                  <a:lnTo>
                    <a:pt x="51" y="6"/>
                  </a:lnTo>
                  <a:lnTo>
                    <a:pt x="51" y="10"/>
                  </a:lnTo>
                  <a:lnTo>
                    <a:pt x="52" y="14"/>
                  </a:lnTo>
                  <a:lnTo>
                    <a:pt x="54" y="17"/>
                  </a:lnTo>
                  <a:lnTo>
                    <a:pt x="55" y="17"/>
                  </a:lnTo>
                  <a:lnTo>
                    <a:pt x="55" y="11"/>
                  </a:lnTo>
                  <a:lnTo>
                    <a:pt x="55" y="10"/>
                  </a:lnTo>
                  <a:lnTo>
                    <a:pt x="56" y="10"/>
                  </a:lnTo>
                  <a:lnTo>
                    <a:pt x="59" y="9"/>
                  </a:lnTo>
                  <a:lnTo>
                    <a:pt x="64" y="9"/>
                  </a:lnTo>
                  <a:lnTo>
                    <a:pt x="67" y="9"/>
                  </a:lnTo>
                  <a:lnTo>
                    <a:pt x="70" y="10"/>
                  </a:lnTo>
                  <a:lnTo>
                    <a:pt x="72" y="12"/>
                  </a:lnTo>
                  <a:lnTo>
                    <a:pt x="79" y="16"/>
                  </a:lnTo>
                  <a:lnTo>
                    <a:pt x="81" y="17"/>
                  </a:lnTo>
                  <a:lnTo>
                    <a:pt x="81" y="17"/>
                  </a:lnTo>
                  <a:lnTo>
                    <a:pt x="81" y="16"/>
                  </a:lnTo>
                  <a:lnTo>
                    <a:pt x="79" y="13"/>
                  </a:lnTo>
                  <a:lnTo>
                    <a:pt x="75" y="12"/>
                  </a:lnTo>
                  <a:lnTo>
                    <a:pt x="71" y="11"/>
                  </a:lnTo>
                  <a:lnTo>
                    <a:pt x="68" y="9"/>
                  </a:lnTo>
                  <a:lnTo>
                    <a:pt x="65" y="6"/>
                  </a:lnTo>
                  <a:lnTo>
                    <a:pt x="65" y="5"/>
                  </a:lnTo>
                  <a:lnTo>
                    <a:pt x="65" y="4"/>
                  </a:lnTo>
                  <a:lnTo>
                    <a:pt x="66" y="2"/>
                  </a:lnTo>
                  <a:lnTo>
                    <a:pt x="68" y="1"/>
                  </a:lnTo>
                  <a:lnTo>
                    <a:pt x="69"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10" name="Freeform 125"/>
            <p:cNvSpPr>
              <a:spLocks/>
            </p:cNvSpPr>
            <p:nvPr/>
          </p:nvSpPr>
          <p:spPr bwMode="auto">
            <a:xfrm>
              <a:off x="2634735" y="2787659"/>
              <a:ext cx="14481" cy="13034"/>
            </a:xfrm>
            <a:custGeom>
              <a:avLst/>
              <a:gdLst/>
              <a:ahLst/>
              <a:cxnLst>
                <a:cxn ang="0">
                  <a:pos x="2" y="0"/>
                </a:cxn>
                <a:cxn ang="0">
                  <a:pos x="7" y="0"/>
                </a:cxn>
                <a:cxn ang="0">
                  <a:pos x="10" y="1"/>
                </a:cxn>
                <a:cxn ang="0">
                  <a:pos x="9" y="4"/>
                </a:cxn>
                <a:cxn ang="0">
                  <a:pos x="7" y="7"/>
                </a:cxn>
                <a:cxn ang="0">
                  <a:pos x="4" y="9"/>
                </a:cxn>
                <a:cxn ang="0">
                  <a:pos x="3" y="9"/>
                </a:cxn>
                <a:cxn ang="0">
                  <a:pos x="2" y="8"/>
                </a:cxn>
                <a:cxn ang="0">
                  <a:pos x="2" y="7"/>
                </a:cxn>
                <a:cxn ang="0">
                  <a:pos x="0" y="4"/>
                </a:cxn>
                <a:cxn ang="0">
                  <a:pos x="0" y="2"/>
                </a:cxn>
                <a:cxn ang="0">
                  <a:pos x="1" y="1"/>
                </a:cxn>
                <a:cxn ang="0">
                  <a:pos x="2" y="0"/>
                </a:cxn>
              </a:cxnLst>
              <a:rect l="0" t="0" r="r" b="b"/>
              <a:pathLst>
                <a:path w="10" h="9">
                  <a:moveTo>
                    <a:pt x="2" y="0"/>
                  </a:moveTo>
                  <a:lnTo>
                    <a:pt x="7" y="0"/>
                  </a:lnTo>
                  <a:lnTo>
                    <a:pt x="10" y="1"/>
                  </a:lnTo>
                  <a:lnTo>
                    <a:pt x="9" y="4"/>
                  </a:lnTo>
                  <a:lnTo>
                    <a:pt x="7" y="7"/>
                  </a:lnTo>
                  <a:lnTo>
                    <a:pt x="4" y="9"/>
                  </a:lnTo>
                  <a:lnTo>
                    <a:pt x="3" y="9"/>
                  </a:lnTo>
                  <a:lnTo>
                    <a:pt x="2" y="8"/>
                  </a:lnTo>
                  <a:lnTo>
                    <a:pt x="2" y="7"/>
                  </a:lnTo>
                  <a:lnTo>
                    <a:pt x="0" y="4"/>
                  </a:lnTo>
                  <a:lnTo>
                    <a:pt x="0" y="2"/>
                  </a:lnTo>
                  <a:lnTo>
                    <a:pt x="1" y="1"/>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11" name="Freeform 126"/>
            <p:cNvSpPr>
              <a:spLocks/>
            </p:cNvSpPr>
            <p:nvPr/>
          </p:nvSpPr>
          <p:spPr bwMode="auto">
            <a:xfrm>
              <a:off x="2025076" y="2738423"/>
              <a:ext cx="160742" cy="94128"/>
            </a:xfrm>
            <a:custGeom>
              <a:avLst/>
              <a:gdLst/>
              <a:ahLst/>
              <a:cxnLst>
                <a:cxn ang="0">
                  <a:pos x="31" y="1"/>
                </a:cxn>
                <a:cxn ang="0">
                  <a:pos x="37" y="4"/>
                </a:cxn>
                <a:cxn ang="0">
                  <a:pos x="40" y="7"/>
                </a:cxn>
                <a:cxn ang="0">
                  <a:pos x="56" y="8"/>
                </a:cxn>
                <a:cxn ang="0">
                  <a:pos x="72" y="12"/>
                </a:cxn>
                <a:cxn ang="0">
                  <a:pos x="73" y="16"/>
                </a:cxn>
                <a:cxn ang="0">
                  <a:pos x="71" y="21"/>
                </a:cxn>
                <a:cxn ang="0">
                  <a:pos x="72" y="24"/>
                </a:cxn>
                <a:cxn ang="0">
                  <a:pos x="76" y="21"/>
                </a:cxn>
                <a:cxn ang="0">
                  <a:pos x="77" y="20"/>
                </a:cxn>
                <a:cxn ang="0">
                  <a:pos x="76" y="18"/>
                </a:cxn>
                <a:cxn ang="0">
                  <a:pos x="75" y="13"/>
                </a:cxn>
                <a:cxn ang="0">
                  <a:pos x="76" y="5"/>
                </a:cxn>
                <a:cxn ang="0">
                  <a:pos x="82" y="1"/>
                </a:cxn>
                <a:cxn ang="0">
                  <a:pos x="87" y="4"/>
                </a:cxn>
                <a:cxn ang="0">
                  <a:pos x="90" y="9"/>
                </a:cxn>
                <a:cxn ang="0">
                  <a:pos x="92" y="29"/>
                </a:cxn>
                <a:cxn ang="0">
                  <a:pos x="97" y="40"/>
                </a:cxn>
                <a:cxn ang="0">
                  <a:pos x="100" y="42"/>
                </a:cxn>
                <a:cxn ang="0">
                  <a:pos x="109" y="46"/>
                </a:cxn>
                <a:cxn ang="0">
                  <a:pos x="111" y="50"/>
                </a:cxn>
                <a:cxn ang="0">
                  <a:pos x="104" y="58"/>
                </a:cxn>
                <a:cxn ang="0">
                  <a:pos x="95" y="63"/>
                </a:cxn>
                <a:cxn ang="0">
                  <a:pos x="84" y="64"/>
                </a:cxn>
                <a:cxn ang="0">
                  <a:pos x="75" y="60"/>
                </a:cxn>
                <a:cxn ang="0">
                  <a:pos x="73" y="54"/>
                </a:cxn>
                <a:cxn ang="0">
                  <a:pos x="69" y="52"/>
                </a:cxn>
                <a:cxn ang="0">
                  <a:pos x="65" y="57"/>
                </a:cxn>
                <a:cxn ang="0">
                  <a:pos x="63" y="59"/>
                </a:cxn>
                <a:cxn ang="0">
                  <a:pos x="49" y="62"/>
                </a:cxn>
                <a:cxn ang="0">
                  <a:pos x="39" y="63"/>
                </a:cxn>
                <a:cxn ang="0">
                  <a:pos x="31" y="61"/>
                </a:cxn>
                <a:cxn ang="0">
                  <a:pos x="26" y="54"/>
                </a:cxn>
                <a:cxn ang="0">
                  <a:pos x="19" y="50"/>
                </a:cxn>
                <a:cxn ang="0">
                  <a:pos x="6" y="46"/>
                </a:cxn>
                <a:cxn ang="0">
                  <a:pos x="0" y="39"/>
                </a:cxn>
                <a:cxn ang="0">
                  <a:pos x="2" y="36"/>
                </a:cxn>
                <a:cxn ang="0">
                  <a:pos x="21" y="36"/>
                </a:cxn>
                <a:cxn ang="0">
                  <a:pos x="28" y="34"/>
                </a:cxn>
                <a:cxn ang="0">
                  <a:pos x="31" y="31"/>
                </a:cxn>
                <a:cxn ang="0">
                  <a:pos x="28" y="30"/>
                </a:cxn>
                <a:cxn ang="0">
                  <a:pos x="22" y="31"/>
                </a:cxn>
                <a:cxn ang="0">
                  <a:pos x="15" y="29"/>
                </a:cxn>
                <a:cxn ang="0">
                  <a:pos x="7" y="23"/>
                </a:cxn>
                <a:cxn ang="0">
                  <a:pos x="7" y="21"/>
                </a:cxn>
                <a:cxn ang="0">
                  <a:pos x="11" y="21"/>
                </a:cxn>
                <a:cxn ang="0">
                  <a:pos x="16" y="20"/>
                </a:cxn>
                <a:cxn ang="0">
                  <a:pos x="16" y="15"/>
                </a:cxn>
                <a:cxn ang="0">
                  <a:pos x="10" y="15"/>
                </a:cxn>
                <a:cxn ang="0">
                  <a:pos x="9" y="13"/>
                </a:cxn>
                <a:cxn ang="0">
                  <a:pos x="13" y="10"/>
                </a:cxn>
                <a:cxn ang="0">
                  <a:pos x="19" y="8"/>
                </a:cxn>
                <a:cxn ang="0">
                  <a:pos x="23" y="3"/>
                </a:cxn>
                <a:cxn ang="0">
                  <a:pos x="28" y="0"/>
                </a:cxn>
              </a:cxnLst>
              <a:rect l="0" t="0" r="r" b="b"/>
              <a:pathLst>
                <a:path w="111" h="65">
                  <a:moveTo>
                    <a:pt x="28" y="0"/>
                  </a:moveTo>
                  <a:lnTo>
                    <a:pt x="31" y="1"/>
                  </a:lnTo>
                  <a:lnTo>
                    <a:pt x="34" y="3"/>
                  </a:lnTo>
                  <a:lnTo>
                    <a:pt x="37" y="4"/>
                  </a:lnTo>
                  <a:lnTo>
                    <a:pt x="39" y="6"/>
                  </a:lnTo>
                  <a:lnTo>
                    <a:pt x="40" y="7"/>
                  </a:lnTo>
                  <a:lnTo>
                    <a:pt x="48" y="7"/>
                  </a:lnTo>
                  <a:lnTo>
                    <a:pt x="56" y="8"/>
                  </a:lnTo>
                  <a:lnTo>
                    <a:pt x="64" y="9"/>
                  </a:lnTo>
                  <a:lnTo>
                    <a:pt x="72" y="12"/>
                  </a:lnTo>
                  <a:lnTo>
                    <a:pt x="73" y="13"/>
                  </a:lnTo>
                  <a:lnTo>
                    <a:pt x="73" y="16"/>
                  </a:lnTo>
                  <a:lnTo>
                    <a:pt x="72" y="19"/>
                  </a:lnTo>
                  <a:lnTo>
                    <a:pt x="71" y="21"/>
                  </a:lnTo>
                  <a:lnTo>
                    <a:pt x="72" y="24"/>
                  </a:lnTo>
                  <a:lnTo>
                    <a:pt x="72" y="24"/>
                  </a:lnTo>
                  <a:lnTo>
                    <a:pt x="73" y="24"/>
                  </a:lnTo>
                  <a:lnTo>
                    <a:pt x="76" y="21"/>
                  </a:lnTo>
                  <a:lnTo>
                    <a:pt x="77" y="20"/>
                  </a:lnTo>
                  <a:lnTo>
                    <a:pt x="77" y="20"/>
                  </a:lnTo>
                  <a:lnTo>
                    <a:pt x="76" y="19"/>
                  </a:lnTo>
                  <a:lnTo>
                    <a:pt x="76" y="18"/>
                  </a:lnTo>
                  <a:lnTo>
                    <a:pt x="75" y="17"/>
                  </a:lnTo>
                  <a:lnTo>
                    <a:pt x="75" y="13"/>
                  </a:lnTo>
                  <a:lnTo>
                    <a:pt x="75" y="8"/>
                  </a:lnTo>
                  <a:lnTo>
                    <a:pt x="76" y="5"/>
                  </a:lnTo>
                  <a:lnTo>
                    <a:pt x="79" y="2"/>
                  </a:lnTo>
                  <a:lnTo>
                    <a:pt x="82" y="1"/>
                  </a:lnTo>
                  <a:lnTo>
                    <a:pt x="84" y="2"/>
                  </a:lnTo>
                  <a:lnTo>
                    <a:pt x="87" y="4"/>
                  </a:lnTo>
                  <a:lnTo>
                    <a:pt x="89" y="6"/>
                  </a:lnTo>
                  <a:lnTo>
                    <a:pt x="90" y="9"/>
                  </a:lnTo>
                  <a:lnTo>
                    <a:pt x="90" y="15"/>
                  </a:lnTo>
                  <a:lnTo>
                    <a:pt x="92" y="29"/>
                  </a:lnTo>
                  <a:lnTo>
                    <a:pt x="94" y="35"/>
                  </a:lnTo>
                  <a:lnTo>
                    <a:pt x="97" y="40"/>
                  </a:lnTo>
                  <a:lnTo>
                    <a:pt x="98" y="41"/>
                  </a:lnTo>
                  <a:lnTo>
                    <a:pt x="100" y="42"/>
                  </a:lnTo>
                  <a:lnTo>
                    <a:pt x="106" y="44"/>
                  </a:lnTo>
                  <a:lnTo>
                    <a:pt x="109" y="46"/>
                  </a:lnTo>
                  <a:lnTo>
                    <a:pt x="111" y="47"/>
                  </a:lnTo>
                  <a:lnTo>
                    <a:pt x="111" y="50"/>
                  </a:lnTo>
                  <a:lnTo>
                    <a:pt x="109" y="53"/>
                  </a:lnTo>
                  <a:lnTo>
                    <a:pt x="104" y="58"/>
                  </a:lnTo>
                  <a:lnTo>
                    <a:pt x="99" y="61"/>
                  </a:lnTo>
                  <a:lnTo>
                    <a:pt x="95" y="63"/>
                  </a:lnTo>
                  <a:lnTo>
                    <a:pt x="89" y="65"/>
                  </a:lnTo>
                  <a:lnTo>
                    <a:pt x="84" y="64"/>
                  </a:lnTo>
                  <a:lnTo>
                    <a:pt x="77" y="62"/>
                  </a:lnTo>
                  <a:lnTo>
                    <a:pt x="75" y="60"/>
                  </a:lnTo>
                  <a:lnTo>
                    <a:pt x="74" y="57"/>
                  </a:lnTo>
                  <a:lnTo>
                    <a:pt x="73" y="54"/>
                  </a:lnTo>
                  <a:lnTo>
                    <a:pt x="70" y="52"/>
                  </a:lnTo>
                  <a:lnTo>
                    <a:pt x="69" y="52"/>
                  </a:lnTo>
                  <a:lnTo>
                    <a:pt x="66" y="55"/>
                  </a:lnTo>
                  <a:lnTo>
                    <a:pt x="65" y="57"/>
                  </a:lnTo>
                  <a:lnTo>
                    <a:pt x="64" y="58"/>
                  </a:lnTo>
                  <a:lnTo>
                    <a:pt x="63" y="59"/>
                  </a:lnTo>
                  <a:lnTo>
                    <a:pt x="56" y="61"/>
                  </a:lnTo>
                  <a:lnTo>
                    <a:pt x="49" y="62"/>
                  </a:lnTo>
                  <a:lnTo>
                    <a:pt x="44" y="63"/>
                  </a:lnTo>
                  <a:lnTo>
                    <a:pt x="39" y="63"/>
                  </a:lnTo>
                  <a:lnTo>
                    <a:pt x="34" y="63"/>
                  </a:lnTo>
                  <a:lnTo>
                    <a:pt x="31" y="61"/>
                  </a:lnTo>
                  <a:lnTo>
                    <a:pt x="29" y="57"/>
                  </a:lnTo>
                  <a:lnTo>
                    <a:pt x="26" y="54"/>
                  </a:lnTo>
                  <a:lnTo>
                    <a:pt x="24" y="51"/>
                  </a:lnTo>
                  <a:lnTo>
                    <a:pt x="19" y="50"/>
                  </a:lnTo>
                  <a:lnTo>
                    <a:pt x="10" y="48"/>
                  </a:lnTo>
                  <a:lnTo>
                    <a:pt x="6" y="46"/>
                  </a:lnTo>
                  <a:lnTo>
                    <a:pt x="2" y="42"/>
                  </a:lnTo>
                  <a:lnTo>
                    <a:pt x="0" y="39"/>
                  </a:lnTo>
                  <a:lnTo>
                    <a:pt x="0" y="38"/>
                  </a:lnTo>
                  <a:lnTo>
                    <a:pt x="2" y="36"/>
                  </a:lnTo>
                  <a:lnTo>
                    <a:pt x="5" y="36"/>
                  </a:lnTo>
                  <a:lnTo>
                    <a:pt x="21" y="36"/>
                  </a:lnTo>
                  <a:lnTo>
                    <a:pt x="25" y="35"/>
                  </a:lnTo>
                  <a:lnTo>
                    <a:pt x="28" y="34"/>
                  </a:lnTo>
                  <a:lnTo>
                    <a:pt x="30" y="33"/>
                  </a:lnTo>
                  <a:lnTo>
                    <a:pt x="31" y="31"/>
                  </a:lnTo>
                  <a:lnTo>
                    <a:pt x="30" y="30"/>
                  </a:lnTo>
                  <a:lnTo>
                    <a:pt x="28" y="30"/>
                  </a:lnTo>
                  <a:lnTo>
                    <a:pt x="26" y="30"/>
                  </a:lnTo>
                  <a:lnTo>
                    <a:pt x="22" y="31"/>
                  </a:lnTo>
                  <a:lnTo>
                    <a:pt x="20" y="31"/>
                  </a:lnTo>
                  <a:lnTo>
                    <a:pt x="15" y="29"/>
                  </a:lnTo>
                  <a:lnTo>
                    <a:pt x="11" y="26"/>
                  </a:lnTo>
                  <a:lnTo>
                    <a:pt x="7" y="23"/>
                  </a:lnTo>
                  <a:lnTo>
                    <a:pt x="7" y="21"/>
                  </a:lnTo>
                  <a:lnTo>
                    <a:pt x="7" y="21"/>
                  </a:lnTo>
                  <a:lnTo>
                    <a:pt x="9" y="21"/>
                  </a:lnTo>
                  <a:lnTo>
                    <a:pt x="11" y="21"/>
                  </a:lnTo>
                  <a:lnTo>
                    <a:pt x="15" y="21"/>
                  </a:lnTo>
                  <a:lnTo>
                    <a:pt x="16" y="20"/>
                  </a:lnTo>
                  <a:lnTo>
                    <a:pt x="17" y="18"/>
                  </a:lnTo>
                  <a:lnTo>
                    <a:pt x="16" y="15"/>
                  </a:lnTo>
                  <a:lnTo>
                    <a:pt x="16" y="15"/>
                  </a:lnTo>
                  <a:lnTo>
                    <a:pt x="10" y="15"/>
                  </a:lnTo>
                  <a:lnTo>
                    <a:pt x="9" y="14"/>
                  </a:lnTo>
                  <a:lnTo>
                    <a:pt x="9" y="13"/>
                  </a:lnTo>
                  <a:lnTo>
                    <a:pt x="11" y="11"/>
                  </a:lnTo>
                  <a:lnTo>
                    <a:pt x="13" y="10"/>
                  </a:lnTo>
                  <a:lnTo>
                    <a:pt x="16" y="9"/>
                  </a:lnTo>
                  <a:lnTo>
                    <a:pt x="19" y="8"/>
                  </a:lnTo>
                  <a:lnTo>
                    <a:pt x="21" y="6"/>
                  </a:lnTo>
                  <a:lnTo>
                    <a:pt x="23" y="3"/>
                  </a:lnTo>
                  <a:lnTo>
                    <a:pt x="26" y="2"/>
                  </a:lnTo>
                  <a:lnTo>
                    <a:pt x="2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12" name="Freeform 127"/>
            <p:cNvSpPr>
              <a:spLocks/>
            </p:cNvSpPr>
            <p:nvPr/>
          </p:nvSpPr>
          <p:spPr bwMode="auto">
            <a:xfrm>
              <a:off x="2588395" y="2754352"/>
              <a:ext cx="24619" cy="17377"/>
            </a:xfrm>
            <a:custGeom>
              <a:avLst/>
              <a:gdLst/>
              <a:ahLst/>
              <a:cxnLst>
                <a:cxn ang="0">
                  <a:pos x="0" y="0"/>
                </a:cxn>
                <a:cxn ang="0">
                  <a:pos x="9" y="5"/>
                </a:cxn>
                <a:cxn ang="0">
                  <a:pos x="16" y="11"/>
                </a:cxn>
                <a:cxn ang="0">
                  <a:pos x="17" y="11"/>
                </a:cxn>
                <a:cxn ang="0">
                  <a:pos x="16" y="11"/>
                </a:cxn>
                <a:cxn ang="0">
                  <a:pos x="16" y="12"/>
                </a:cxn>
                <a:cxn ang="0">
                  <a:pos x="15" y="11"/>
                </a:cxn>
                <a:cxn ang="0">
                  <a:pos x="14" y="11"/>
                </a:cxn>
                <a:cxn ang="0">
                  <a:pos x="12" y="11"/>
                </a:cxn>
                <a:cxn ang="0">
                  <a:pos x="11" y="11"/>
                </a:cxn>
                <a:cxn ang="0">
                  <a:pos x="11" y="10"/>
                </a:cxn>
                <a:cxn ang="0">
                  <a:pos x="8" y="8"/>
                </a:cxn>
                <a:cxn ang="0">
                  <a:pos x="2" y="2"/>
                </a:cxn>
                <a:cxn ang="0">
                  <a:pos x="0" y="1"/>
                </a:cxn>
                <a:cxn ang="0">
                  <a:pos x="0" y="0"/>
                </a:cxn>
              </a:cxnLst>
              <a:rect l="0" t="0" r="r" b="b"/>
              <a:pathLst>
                <a:path w="17" h="12">
                  <a:moveTo>
                    <a:pt x="0" y="0"/>
                  </a:moveTo>
                  <a:lnTo>
                    <a:pt x="9" y="5"/>
                  </a:lnTo>
                  <a:lnTo>
                    <a:pt x="16" y="11"/>
                  </a:lnTo>
                  <a:lnTo>
                    <a:pt x="17" y="11"/>
                  </a:lnTo>
                  <a:lnTo>
                    <a:pt x="16" y="11"/>
                  </a:lnTo>
                  <a:lnTo>
                    <a:pt x="16" y="12"/>
                  </a:lnTo>
                  <a:lnTo>
                    <a:pt x="15" y="11"/>
                  </a:lnTo>
                  <a:lnTo>
                    <a:pt x="14" y="11"/>
                  </a:lnTo>
                  <a:lnTo>
                    <a:pt x="12" y="11"/>
                  </a:lnTo>
                  <a:lnTo>
                    <a:pt x="11" y="11"/>
                  </a:lnTo>
                  <a:lnTo>
                    <a:pt x="11" y="10"/>
                  </a:lnTo>
                  <a:lnTo>
                    <a:pt x="8" y="8"/>
                  </a:lnTo>
                  <a:lnTo>
                    <a:pt x="2" y="2"/>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13" name="Freeform 128"/>
            <p:cNvSpPr>
              <a:spLocks/>
            </p:cNvSpPr>
            <p:nvPr/>
          </p:nvSpPr>
          <p:spPr bwMode="auto">
            <a:xfrm>
              <a:off x="2194506" y="2812277"/>
              <a:ext cx="39100" cy="28962"/>
            </a:xfrm>
            <a:custGeom>
              <a:avLst/>
              <a:gdLst/>
              <a:ahLst/>
              <a:cxnLst>
                <a:cxn ang="0">
                  <a:pos x="12" y="0"/>
                </a:cxn>
                <a:cxn ang="0">
                  <a:pos x="16" y="4"/>
                </a:cxn>
                <a:cxn ang="0">
                  <a:pos x="21" y="8"/>
                </a:cxn>
                <a:cxn ang="0">
                  <a:pos x="25" y="12"/>
                </a:cxn>
                <a:cxn ang="0">
                  <a:pos x="27" y="17"/>
                </a:cxn>
                <a:cxn ang="0">
                  <a:pos x="27" y="18"/>
                </a:cxn>
                <a:cxn ang="0">
                  <a:pos x="26" y="19"/>
                </a:cxn>
                <a:cxn ang="0">
                  <a:pos x="25" y="20"/>
                </a:cxn>
                <a:cxn ang="0">
                  <a:pos x="24" y="20"/>
                </a:cxn>
                <a:cxn ang="0">
                  <a:pos x="23" y="20"/>
                </a:cxn>
                <a:cxn ang="0">
                  <a:pos x="20" y="20"/>
                </a:cxn>
                <a:cxn ang="0">
                  <a:pos x="14" y="19"/>
                </a:cxn>
                <a:cxn ang="0">
                  <a:pos x="9" y="16"/>
                </a:cxn>
                <a:cxn ang="0">
                  <a:pos x="7" y="16"/>
                </a:cxn>
                <a:cxn ang="0">
                  <a:pos x="4" y="16"/>
                </a:cxn>
                <a:cxn ang="0">
                  <a:pos x="2" y="15"/>
                </a:cxn>
                <a:cxn ang="0">
                  <a:pos x="0" y="15"/>
                </a:cxn>
                <a:cxn ang="0">
                  <a:pos x="0" y="13"/>
                </a:cxn>
                <a:cxn ang="0">
                  <a:pos x="1" y="10"/>
                </a:cxn>
                <a:cxn ang="0">
                  <a:pos x="7" y="4"/>
                </a:cxn>
                <a:cxn ang="0">
                  <a:pos x="9" y="2"/>
                </a:cxn>
                <a:cxn ang="0">
                  <a:pos x="11" y="0"/>
                </a:cxn>
                <a:cxn ang="0">
                  <a:pos x="12" y="0"/>
                </a:cxn>
              </a:cxnLst>
              <a:rect l="0" t="0" r="r" b="b"/>
              <a:pathLst>
                <a:path w="27" h="20">
                  <a:moveTo>
                    <a:pt x="12" y="0"/>
                  </a:moveTo>
                  <a:lnTo>
                    <a:pt x="16" y="4"/>
                  </a:lnTo>
                  <a:lnTo>
                    <a:pt x="21" y="8"/>
                  </a:lnTo>
                  <a:lnTo>
                    <a:pt x="25" y="12"/>
                  </a:lnTo>
                  <a:lnTo>
                    <a:pt x="27" y="17"/>
                  </a:lnTo>
                  <a:lnTo>
                    <a:pt x="27" y="18"/>
                  </a:lnTo>
                  <a:lnTo>
                    <a:pt x="26" y="19"/>
                  </a:lnTo>
                  <a:lnTo>
                    <a:pt x="25" y="20"/>
                  </a:lnTo>
                  <a:lnTo>
                    <a:pt x="24" y="20"/>
                  </a:lnTo>
                  <a:lnTo>
                    <a:pt x="23" y="20"/>
                  </a:lnTo>
                  <a:lnTo>
                    <a:pt x="20" y="20"/>
                  </a:lnTo>
                  <a:lnTo>
                    <a:pt x="14" y="19"/>
                  </a:lnTo>
                  <a:lnTo>
                    <a:pt x="9" y="16"/>
                  </a:lnTo>
                  <a:lnTo>
                    <a:pt x="7" y="16"/>
                  </a:lnTo>
                  <a:lnTo>
                    <a:pt x="4" y="16"/>
                  </a:lnTo>
                  <a:lnTo>
                    <a:pt x="2" y="15"/>
                  </a:lnTo>
                  <a:lnTo>
                    <a:pt x="0" y="15"/>
                  </a:lnTo>
                  <a:lnTo>
                    <a:pt x="0" y="13"/>
                  </a:lnTo>
                  <a:lnTo>
                    <a:pt x="1" y="10"/>
                  </a:lnTo>
                  <a:lnTo>
                    <a:pt x="7" y="4"/>
                  </a:lnTo>
                  <a:lnTo>
                    <a:pt x="9" y="2"/>
                  </a:lnTo>
                  <a:lnTo>
                    <a:pt x="11" y="0"/>
                  </a:lnTo>
                  <a:lnTo>
                    <a:pt x="1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14" name="Freeform 129"/>
            <p:cNvSpPr>
              <a:spLocks/>
            </p:cNvSpPr>
            <p:nvPr/>
          </p:nvSpPr>
          <p:spPr bwMode="auto">
            <a:xfrm>
              <a:off x="2323389" y="2845584"/>
              <a:ext cx="5792" cy="4345"/>
            </a:xfrm>
            <a:custGeom>
              <a:avLst/>
              <a:gdLst/>
              <a:ahLst/>
              <a:cxnLst>
                <a:cxn ang="0">
                  <a:pos x="1" y="0"/>
                </a:cxn>
                <a:cxn ang="0">
                  <a:pos x="4" y="0"/>
                </a:cxn>
                <a:cxn ang="0">
                  <a:pos x="4" y="0"/>
                </a:cxn>
                <a:cxn ang="0">
                  <a:pos x="3" y="2"/>
                </a:cxn>
                <a:cxn ang="0">
                  <a:pos x="2" y="3"/>
                </a:cxn>
                <a:cxn ang="0">
                  <a:pos x="1" y="3"/>
                </a:cxn>
                <a:cxn ang="0">
                  <a:pos x="0" y="3"/>
                </a:cxn>
                <a:cxn ang="0">
                  <a:pos x="0" y="0"/>
                </a:cxn>
                <a:cxn ang="0">
                  <a:pos x="1" y="0"/>
                </a:cxn>
              </a:cxnLst>
              <a:rect l="0" t="0" r="r" b="b"/>
              <a:pathLst>
                <a:path w="4" h="3">
                  <a:moveTo>
                    <a:pt x="1" y="0"/>
                  </a:moveTo>
                  <a:lnTo>
                    <a:pt x="4" y="0"/>
                  </a:lnTo>
                  <a:lnTo>
                    <a:pt x="4" y="0"/>
                  </a:lnTo>
                  <a:lnTo>
                    <a:pt x="3" y="2"/>
                  </a:lnTo>
                  <a:lnTo>
                    <a:pt x="2" y="3"/>
                  </a:lnTo>
                  <a:lnTo>
                    <a:pt x="1" y="3"/>
                  </a:lnTo>
                  <a:lnTo>
                    <a:pt x="0" y="3"/>
                  </a:lnTo>
                  <a:lnTo>
                    <a:pt x="0"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15" name="Freeform 130"/>
            <p:cNvSpPr>
              <a:spLocks noEditPoints="1"/>
            </p:cNvSpPr>
            <p:nvPr/>
          </p:nvSpPr>
          <p:spPr bwMode="auto">
            <a:xfrm>
              <a:off x="2284289" y="2734078"/>
              <a:ext cx="328724" cy="218667"/>
            </a:xfrm>
            <a:custGeom>
              <a:avLst/>
              <a:gdLst/>
              <a:ahLst/>
              <a:cxnLst>
                <a:cxn ang="0">
                  <a:pos x="189" y="67"/>
                </a:cxn>
                <a:cxn ang="0">
                  <a:pos x="23" y="0"/>
                </a:cxn>
                <a:cxn ang="0">
                  <a:pos x="19" y="10"/>
                </a:cxn>
                <a:cxn ang="0">
                  <a:pos x="29" y="33"/>
                </a:cxn>
                <a:cxn ang="0">
                  <a:pos x="34" y="32"/>
                </a:cxn>
                <a:cxn ang="0">
                  <a:pos x="29" y="26"/>
                </a:cxn>
                <a:cxn ang="0">
                  <a:pos x="23" y="13"/>
                </a:cxn>
                <a:cxn ang="0">
                  <a:pos x="33" y="14"/>
                </a:cxn>
                <a:cxn ang="0">
                  <a:pos x="42" y="1"/>
                </a:cxn>
                <a:cxn ang="0">
                  <a:pos x="54" y="16"/>
                </a:cxn>
                <a:cxn ang="0">
                  <a:pos x="55" y="19"/>
                </a:cxn>
                <a:cxn ang="0">
                  <a:pos x="60" y="20"/>
                </a:cxn>
                <a:cxn ang="0">
                  <a:pos x="70" y="10"/>
                </a:cxn>
                <a:cxn ang="0">
                  <a:pos x="54" y="3"/>
                </a:cxn>
                <a:cxn ang="0">
                  <a:pos x="75" y="9"/>
                </a:cxn>
                <a:cxn ang="0">
                  <a:pos x="90" y="25"/>
                </a:cxn>
                <a:cxn ang="0">
                  <a:pos x="104" y="28"/>
                </a:cxn>
                <a:cxn ang="0">
                  <a:pos x="109" y="25"/>
                </a:cxn>
                <a:cxn ang="0">
                  <a:pos x="114" y="41"/>
                </a:cxn>
                <a:cxn ang="0">
                  <a:pos x="122" y="31"/>
                </a:cxn>
                <a:cxn ang="0">
                  <a:pos x="134" y="34"/>
                </a:cxn>
                <a:cxn ang="0">
                  <a:pos x="133" y="44"/>
                </a:cxn>
                <a:cxn ang="0">
                  <a:pos x="144" y="42"/>
                </a:cxn>
                <a:cxn ang="0">
                  <a:pos x="144" y="51"/>
                </a:cxn>
                <a:cxn ang="0">
                  <a:pos x="152" y="54"/>
                </a:cxn>
                <a:cxn ang="0">
                  <a:pos x="172" y="65"/>
                </a:cxn>
                <a:cxn ang="0">
                  <a:pos x="174" y="64"/>
                </a:cxn>
                <a:cxn ang="0">
                  <a:pos x="175" y="60"/>
                </a:cxn>
                <a:cxn ang="0">
                  <a:pos x="190" y="65"/>
                </a:cxn>
                <a:cxn ang="0">
                  <a:pos x="193" y="69"/>
                </a:cxn>
                <a:cxn ang="0">
                  <a:pos x="213" y="71"/>
                </a:cxn>
                <a:cxn ang="0">
                  <a:pos x="208" y="72"/>
                </a:cxn>
                <a:cxn ang="0">
                  <a:pos x="217" y="79"/>
                </a:cxn>
                <a:cxn ang="0">
                  <a:pos x="207" y="81"/>
                </a:cxn>
                <a:cxn ang="0">
                  <a:pos x="210" y="97"/>
                </a:cxn>
                <a:cxn ang="0">
                  <a:pos x="201" y="83"/>
                </a:cxn>
                <a:cxn ang="0">
                  <a:pos x="193" y="84"/>
                </a:cxn>
                <a:cxn ang="0">
                  <a:pos x="179" y="98"/>
                </a:cxn>
                <a:cxn ang="0">
                  <a:pos x="183" y="96"/>
                </a:cxn>
                <a:cxn ang="0">
                  <a:pos x="190" y="103"/>
                </a:cxn>
                <a:cxn ang="0">
                  <a:pos x="203" y="104"/>
                </a:cxn>
                <a:cxn ang="0">
                  <a:pos x="208" y="109"/>
                </a:cxn>
                <a:cxn ang="0">
                  <a:pos x="216" y="113"/>
                </a:cxn>
                <a:cxn ang="0">
                  <a:pos x="227" y="135"/>
                </a:cxn>
                <a:cxn ang="0">
                  <a:pos x="211" y="151"/>
                </a:cxn>
                <a:cxn ang="0">
                  <a:pos x="184" y="138"/>
                </a:cxn>
                <a:cxn ang="0">
                  <a:pos x="164" y="133"/>
                </a:cxn>
                <a:cxn ang="0">
                  <a:pos x="169" y="130"/>
                </a:cxn>
                <a:cxn ang="0">
                  <a:pos x="149" y="123"/>
                </a:cxn>
                <a:cxn ang="0">
                  <a:pos x="146" y="101"/>
                </a:cxn>
                <a:cxn ang="0">
                  <a:pos x="162" y="87"/>
                </a:cxn>
                <a:cxn ang="0">
                  <a:pos x="144" y="80"/>
                </a:cxn>
                <a:cxn ang="0">
                  <a:pos x="124" y="66"/>
                </a:cxn>
                <a:cxn ang="0">
                  <a:pos x="118" y="65"/>
                </a:cxn>
                <a:cxn ang="0">
                  <a:pos x="107" y="60"/>
                </a:cxn>
                <a:cxn ang="0">
                  <a:pos x="101" y="55"/>
                </a:cxn>
                <a:cxn ang="0">
                  <a:pos x="90" y="48"/>
                </a:cxn>
                <a:cxn ang="0">
                  <a:pos x="76" y="38"/>
                </a:cxn>
                <a:cxn ang="0">
                  <a:pos x="65" y="49"/>
                </a:cxn>
                <a:cxn ang="0">
                  <a:pos x="58" y="50"/>
                </a:cxn>
                <a:cxn ang="0">
                  <a:pos x="21" y="43"/>
                </a:cxn>
                <a:cxn ang="0">
                  <a:pos x="5" y="18"/>
                </a:cxn>
              </a:cxnLst>
              <a:rect l="0" t="0" r="r" b="b"/>
              <a:pathLst>
                <a:path w="227" h="151">
                  <a:moveTo>
                    <a:pt x="184" y="67"/>
                  </a:moveTo>
                  <a:lnTo>
                    <a:pt x="184" y="67"/>
                  </a:lnTo>
                  <a:lnTo>
                    <a:pt x="185" y="68"/>
                  </a:lnTo>
                  <a:lnTo>
                    <a:pt x="187" y="68"/>
                  </a:lnTo>
                  <a:lnTo>
                    <a:pt x="189" y="67"/>
                  </a:lnTo>
                  <a:lnTo>
                    <a:pt x="187" y="67"/>
                  </a:lnTo>
                  <a:lnTo>
                    <a:pt x="186" y="67"/>
                  </a:lnTo>
                  <a:lnTo>
                    <a:pt x="184" y="67"/>
                  </a:lnTo>
                  <a:close/>
                  <a:moveTo>
                    <a:pt x="20" y="0"/>
                  </a:moveTo>
                  <a:lnTo>
                    <a:pt x="23" y="0"/>
                  </a:lnTo>
                  <a:lnTo>
                    <a:pt x="24" y="0"/>
                  </a:lnTo>
                  <a:lnTo>
                    <a:pt x="25" y="1"/>
                  </a:lnTo>
                  <a:lnTo>
                    <a:pt x="25" y="2"/>
                  </a:lnTo>
                  <a:lnTo>
                    <a:pt x="24" y="5"/>
                  </a:lnTo>
                  <a:lnTo>
                    <a:pt x="19" y="10"/>
                  </a:lnTo>
                  <a:lnTo>
                    <a:pt x="18" y="13"/>
                  </a:lnTo>
                  <a:lnTo>
                    <a:pt x="18" y="18"/>
                  </a:lnTo>
                  <a:lnTo>
                    <a:pt x="21" y="23"/>
                  </a:lnTo>
                  <a:lnTo>
                    <a:pt x="24" y="28"/>
                  </a:lnTo>
                  <a:lnTo>
                    <a:pt x="29" y="33"/>
                  </a:lnTo>
                  <a:lnTo>
                    <a:pt x="33" y="35"/>
                  </a:lnTo>
                  <a:lnTo>
                    <a:pt x="33" y="35"/>
                  </a:lnTo>
                  <a:lnTo>
                    <a:pt x="34" y="34"/>
                  </a:lnTo>
                  <a:lnTo>
                    <a:pt x="34" y="33"/>
                  </a:lnTo>
                  <a:lnTo>
                    <a:pt x="34" y="32"/>
                  </a:lnTo>
                  <a:lnTo>
                    <a:pt x="34" y="30"/>
                  </a:lnTo>
                  <a:lnTo>
                    <a:pt x="34" y="29"/>
                  </a:lnTo>
                  <a:lnTo>
                    <a:pt x="33" y="28"/>
                  </a:lnTo>
                  <a:lnTo>
                    <a:pt x="32" y="27"/>
                  </a:lnTo>
                  <a:lnTo>
                    <a:pt x="29" y="26"/>
                  </a:lnTo>
                  <a:lnTo>
                    <a:pt x="23" y="24"/>
                  </a:lnTo>
                  <a:lnTo>
                    <a:pt x="21" y="22"/>
                  </a:lnTo>
                  <a:lnTo>
                    <a:pt x="20" y="20"/>
                  </a:lnTo>
                  <a:lnTo>
                    <a:pt x="20" y="16"/>
                  </a:lnTo>
                  <a:lnTo>
                    <a:pt x="23" y="13"/>
                  </a:lnTo>
                  <a:lnTo>
                    <a:pt x="25" y="12"/>
                  </a:lnTo>
                  <a:lnTo>
                    <a:pt x="27" y="13"/>
                  </a:lnTo>
                  <a:lnTo>
                    <a:pt x="29" y="14"/>
                  </a:lnTo>
                  <a:lnTo>
                    <a:pt x="31" y="14"/>
                  </a:lnTo>
                  <a:lnTo>
                    <a:pt x="33" y="14"/>
                  </a:lnTo>
                  <a:lnTo>
                    <a:pt x="36" y="11"/>
                  </a:lnTo>
                  <a:lnTo>
                    <a:pt x="37" y="8"/>
                  </a:lnTo>
                  <a:lnTo>
                    <a:pt x="38" y="5"/>
                  </a:lnTo>
                  <a:lnTo>
                    <a:pt x="40" y="1"/>
                  </a:lnTo>
                  <a:lnTo>
                    <a:pt x="42" y="1"/>
                  </a:lnTo>
                  <a:lnTo>
                    <a:pt x="45" y="2"/>
                  </a:lnTo>
                  <a:lnTo>
                    <a:pt x="48" y="4"/>
                  </a:lnTo>
                  <a:lnTo>
                    <a:pt x="51" y="8"/>
                  </a:lnTo>
                  <a:lnTo>
                    <a:pt x="54" y="12"/>
                  </a:lnTo>
                  <a:lnTo>
                    <a:pt x="54" y="16"/>
                  </a:lnTo>
                  <a:lnTo>
                    <a:pt x="53" y="20"/>
                  </a:lnTo>
                  <a:lnTo>
                    <a:pt x="54" y="24"/>
                  </a:lnTo>
                  <a:lnTo>
                    <a:pt x="54" y="23"/>
                  </a:lnTo>
                  <a:lnTo>
                    <a:pt x="54" y="21"/>
                  </a:lnTo>
                  <a:lnTo>
                    <a:pt x="55" y="19"/>
                  </a:lnTo>
                  <a:lnTo>
                    <a:pt x="56" y="18"/>
                  </a:lnTo>
                  <a:lnTo>
                    <a:pt x="57" y="18"/>
                  </a:lnTo>
                  <a:lnTo>
                    <a:pt x="58" y="19"/>
                  </a:lnTo>
                  <a:lnTo>
                    <a:pt x="59" y="19"/>
                  </a:lnTo>
                  <a:lnTo>
                    <a:pt x="60" y="20"/>
                  </a:lnTo>
                  <a:lnTo>
                    <a:pt x="60" y="20"/>
                  </a:lnTo>
                  <a:lnTo>
                    <a:pt x="65" y="16"/>
                  </a:lnTo>
                  <a:lnTo>
                    <a:pt x="69" y="12"/>
                  </a:lnTo>
                  <a:lnTo>
                    <a:pt x="72" y="10"/>
                  </a:lnTo>
                  <a:lnTo>
                    <a:pt x="70" y="10"/>
                  </a:lnTo>
                  <a:lnTo>
                    <a:pt x="69" y="9"/>
                  </a:lnTo>
                  <a:lnTo>
                    <a:pt x="68" y="9"/>
                  </a:lnTo>
                  <a:lnTo>
                    <a:pt x="67" y="9"/>
                  </a:lnTo>
                  <a:lnTo>
                    <a:pt x="59" y="6"/>
                  </a:lnTo>
                  <a:lnTo>
                    <a:pt x="54" y="3"/>
                  </a:lnTo>
                  <a:lnTo>
                    <a:pt x="50" y="2"/>
                  </a:lnTo>
                  <a:lnTo>
                    <a:pt x="48" y="1"/>
                  </a:lnTo>
                  <a:lnTo>
                    <a:pt x="47" y="0"/>
                  </a:lnTo>
                  <a:lnTo>
                    <a:pt x="61" y="4"/>
                  </a:lnTo>
                  <a:lnTo>
                    <a:pt x="75" y="9"/>
                  </a:lnTo>
                  <a:lnTo>
                    <a:pt x="77" y="9"/>
                  </a:lnTo>
                  <a:lnTo>
                    <a:pt x="81" y="11"/>
                  </a:lnTo>
                  <a:lnTo>
                    <a:pt x="85" y="15"/>
                  </a:lnTo>
                  <a:lnTo>
                    <a:pt x="88" y="18"/>
                  </a:lnTo>
                  <a:lnTo>
                    <a:pt x="90" y="25"/>
                  </a:lnTo>
                  <a:lnTo>
                    <a:pt x="92" y="28"/>
                  </a:lnTo>
                  <a:lnTo>
                    <a:pt x="95" y="30"/>
                  </a:lnTo>
                  <a:lnTo>
                    <a:pt x="99" y="31"/>
                  </a:lnTo>
                  <a:lnTo>
                    <a:pt x="103" y="30"/>
                  </a:lnTo>
                  <a:lnTo>
                    <a:pt x="104" y="28"/>
                  </a:lnTo>
                  <a:lnTo>
                    <a:pt x="105" y="23"/>
                  </a:lnTo>
                  <a:lnTo>
                    <a:pt x="106" y="21"/>
                  </a:lnTo>
                  <a:lnTo>
                    <a:pt x="107" y="21"/>
                  </a:lnTo>
                  <a:lnTo>
                    <a:pt x="108" y="22"/>
                  </a:lnTo>
                  <a:lnTo>
                    <a:pt x="109" y="25"/>
                  </a:lnTo>
                  <a:lnTo>
                    <a:pt x="109" y="28"/>
                  </a:lnTo>
                  <a:lnTo>
                    <a:pt x="109" y="32"/>
                  </a:lnTo>
                  <a:lnTo>
                    <a:pt x="110" y="35"/>
                  </a:lnTo>
                  <a:lnTo>
                    <a:pt x="112" y="38"/>
                  </a:lnTo>
                  <a:lnTo>
                    <a:pt x="114" y="41"/>
                  </a:lnTo>
                  <a:lnTo>
                    <a:pt x="117" y="41"/>
                  </a:lnTo>
                  <a:lnTo>
                    <a:pt x="121" y="40"/>
                  </a:lnTo>
                  <a:lnTo>
                    <a:pt x="122" y="39"/>
                  </a:lnTo>
                  <a:lnTo>
                    <a:pt x="122" y="34"/>
                  </a:lnTo>
                  <a:lnTo>
                    <a:pt x="122" y="31"/>
                  </a:lnTo>
                  <a:lnTo>
                    <a:pt x="122" y="28"/>
                  </a:lnTo>
                  <a:lnTo>
                    <a:pt x="124" y="27"/>
                  </a:lnTo>
                  <a:lnTo>
                    <a:pt x="127" y="28"/>
                  </a:lnTo>
                  <a:lnTo>
                    <a:pt x="131" y="30"/>
                  </a:lnTo>
                  <a:lnTo>
                    <a:pt x="134" y="34"/>
                  </a:lnTo>
                  <a:lnTo>
                    <a:pt x="135" y="38"/>
                  </a:lnTo>
                  <a:lnTo>
                    <a:pt x="135" y="41"/>
                  </a:lnTo>
                  <a:lnTo>
                    <a:pt x="134" y="42"/>
                  </a:lnTo>
                  <a:lnTo>
                    <a:pt x="133" y="43"/>
                  </a:lnTo>
                  <a:lnTo>
                    <a:pt x="133" y="44"/>
                  </a:lnTo>
                  <a:lnTo>
                    <a:pt x="133" y="44"/>
                  </a:lnTo>
                  <a:lnTo>
                    <a:pt x="133" y="45"/>
                  </a:lnTo>
                  <a:lnTo>
                    <a:pt x="137" y="45"/>
                  </a:lnTo>
                  <a:lnTo>
                    <a:pt x="140" y="44"/>
                  </a:lnTo>
                  <a:lnTo>
                    <a:pt x="144" y="42"/>
                  </a:lnTo>
                  <a:lnTo>
                    <a:pt x="148" y="42"/>
                  </a:lnTo>
                  <a:lnTo>
                    <a:pt x="150" y="43"/>
                  </a:lnTo>
                  <a:lnTo>
                    <a:pt x="151" y="44"/>
                  </a:lnTo>
                  <a:lnTo>
                    <a:pt x="149" y="47"/>
                  </a:lnTo>
                  <a:lnTo>
                    <a:pt x="144" y="51"/>
                  </a:lnTo>
                  <a:lnTo>
                    <a:pt x="142" y="53"/>
                  </a:lnTo>
                  <a:lnTo>
                    <a:pt x="144" y="54"/>
                  </a:lnTo>
                  <a:lnTo>
                    <a:pt x="145" y="55"/>
                  </a:lnTo>
                  <a:lnTo>
                    <a:pt x="150" y="54"/>
                  </a:lnTo>
                  <a:lnTo>
                    <a:pt x="152" y="54"/>
                  </a:lnTo>
                  <a:lnTo>
                    <a:pt x="155" y="55"/>
                  </a:lnTo>
                  <a:lnTo>
                    <a:pt x="158" y="56"/>
                  </a:lnTo>
                  <a:lnTo>
                    <a:pt x="161" y="58"/>
                  </a:lnTo>
                  <a:lnTo>
                    <a:pt x="170" y="64"/>
                  </a:lnTo>
                  <a:lnTo>
                    <a:pt x="172" y="65"/>
                  </a:lnTo>
                  <a:lnTo>
                    <a:pt x="172" y="65"/>
                  </a:lnTo>
                  <a:lnTo>
                    <a:pt x="173" y="65"/>
                  </a:lnTo>
                  <a:lnTo>
                    <a:pt x="174" y="66"/>
                  </a:lnTo>
                  <a:lnTo>
                    <a:pt x="174" y="65"/>
                  </a:lnTo>
                  <a:lnTo>
                    <a:pt x="174" y="64"/>
                  </a:lnTo>
                  <a:lnTo>
                    <a:pt x="174" y="63"/>
                  </a:lnTo>
                  <a:lnTo>
                    <a:pt x="173" y="62"/>
                  </a:lnTo>
                  <a:lnTo>
                    <a:pt x="172" y="61"/>
                  </a:lnTo>
                  <a:lnTo>
                    <a:pt x="173" y="61"/>
                  </a:lnTo>
                  <a:lnTo>
                    <a:pt x="175" y="60"/>
                  </a:lnTo>
                  <a:lnTo>
                    <a:pt x="178" y="60"/>
                  </a:lnTo>
                  <a:lnTo>
                    <a:pt x="181" y="61"/>
                  </a:lnTo>
                  <a:lnTo>
                    <a:pt x="182" y="61"/>
                  </a:lnTo>
                  <a:lnTo>
                    <a:pt x="185" y="62"/>
                  </a:lnTo>
                  <a:lnTo>
                    <a:pt x="190" y="65"/>
                  </a:lnTo>
                  <a:lnTo>
                    <a:pt x="191" y="67"/>
                  </a:lnTo>
                  <a:lnTo>
                    <a:pt x="190" y="67"/>
                  </a:lnTo>
                  <a:lnTo>
                    <a:pt x="192" y="67"/>
                  </a:lnTo>
                  <a:lnTo>
                    <a:pt x="193" y="68"/>
                  </a:lnTo>
                  <a:lnTo>
                    <a:pt x="193" y="69"/>
                  </a:lnTo>
                  <a:lnTo>
                    <a:pt x="194" y="70"/>
                  </a:lnTo>
                  <a:lnTo>
                    <a:pt x="196" y="70"/>
                  </a:lnTo>
                  <a:lnTo>
                    <a:pt x="199" y="69"/>
                  </a:lnTo>
                  <a:lnTo>
                    <a:pt x="207" y="69"/>
                  </a:lnTo>
                  <a:lnTo>
                    <a:pt x="213" y="71"/>
                  </a:lnTo>
                  <a:lnTo>
                    <a:pt x="213" y="71"/>
                  </a:lnTo>
                  <a:lnTo>
                    <a:pt x="209" y="71"/>
                  </a:lnTo>
                  <a:lnTo>
                    <a:pt x="208" y="72"/>
                  </a:lnTo>
                  <a:lnTo>
                    <a:pt x="208" y="72"/>
                  </a:lnTo>
                  <a:lnTo>
                    <a:pt x="208" y="72"/>
                  </a:lnTo>
                  <a:lnTo>
                    <a:pt x="209" y="74"/>
                  </a:lnTo>
                  <a:lnTo>
                    <a:pt x="211" y="74"/>
                  </a:lnTo>
                  <a:lnTo>
                    <a:pt x="214" y="75"/>
                  </a:lnTo>
                  <a:lnTo>
                    <a:pt x="217" y="77"/>
                  </a:lnTo>
                  <a:lnTo>
                    <a:pt x="217" y="79"/>
                  </a:lnTo>
                  <a:lnTo>
                    <a:pt x="216" y="81"/>
                  </a:lnTo>
                  <a:lnTo>
                    <a:pt x="214" y="81"/>
                  </a:lnTo>
                  <a:lnTo>
                    <a:pt x="210" y="80"/>
                  </a:lnTo>
                  <a:lnTo>
                    <a:pt x="208" y="80"/>
                  </a:lnTo>
                  <a:lnTo>
                    <a:pt x="207" y="81"/>
                  </a:lnTo>
                  <a:lnTo>
                    <a:pt x="208" y="86"/>
                  </a:lnTo>
                  <a:lnTo>
                    <a:pt x="210" y="91"/>
                  </a:lnTo>
                  <a:lnTo>
                    <a:pt x="211" y="95"/>
                  </a:lnTo>
                  <a:lnTo>
                    <a:pt x="211" y="96"/>
                  </a:lnTo>
                  <a:lnTo>
                    <a:pt x="210" y="97"/>
                  </a:lnTo>
                  <a:lnTo>
                    <a:pt x="210" y="97"/>
                  </a:lnTo>
                  <a:lnTo>
                    <a:pt x="209" y="97"/>
                  </a:lnTo>
                  <a:lnTo>
                    <a:pt x="206" y="93"/>
                  </a:lnTo>
                  <a:lnTo>
                    <a:pt x="204" y="88"/>
                  </a:lnTo>
                  <a:lnTo>
                    <a:pt x="201" y="83"/>
                  </a:lnTo>
                  <a:lnTo>
                    <a:pt x="197" y="80"/>
                  </a:lnTo>
                  <a:lnTo>
                    <a:pt x="195" y="80"/>
                  </a:lnTo>
                  <a:lnTo>
                    <a:pt x="194" y="81"/>
                  </a:lnTo>
                  <a:lnTo>
                    <a:pt x="193" y="82"/>
                  </a:lnTo>
                  <a:lnTo>
                    <a:pt x="193" y="84"/>
                  </a:lnTo>
                  <a:lnTo>
                    <a:pt x="192" y="85"/>
                  </a:lnTo>
                  <a:lnTo>
                    <a:pt x="191" y="87"/>
                  </a:lnTo>
                  <a:lnTo>
                    <a:pt x="190" y="88"/>
                  </a:lnTo>
                  <a:lnTo>
                    <a:pt x="185" y="93"/>
                  </a:lnTo>
                  <a:lnTo>
                    <a:pt x="179" y="98"/>
                  </a:lnTo>
                  <a:lnTo>
                    <a:pt x="180" y="98"/>
                  </a:lnTo>
                  <a:lnTo>
                    <a:pt x="181" y="97"/>
                  </a:lnTo>
                  <a:lnTo>
                    <a:pt x="181" y="97"/>
                  </a:lnTo>
                  <a:lnTo>
                    <a:pt x="182" y="96"/>
                  </a:lnTo>
                  <a:lnTo>
                    <a:pt x="183" y="96"/>
                  </a:lnTo>
                  <a:lnTo>
                    <a:pt x="185" y="97"/>
                  </a:lnTo>
                  <a:lnTo>
                    <a:pt x="186" y="98"/>
                  </a:lnTo>
                  <a:lnTo>
                    <a:pt x="187" y="100"/>
                  </a:lnTo>
                  <a:lnTo>
                    <a:pt x="189" y="101"/>
                  </a:lnTo>
                  <a:lnTo>
                    <a:pt x="190" y="103"/>
                  </a:lnTo>
                  <a:lnTo>
                    <a:pt x="192" y="105"/>
                  </a:lnTo>
                  <a:lnTo>
                    <a:pt x="195" y="106"/>
                  </a:lnTo>
                  <a:lnTo>
                    <a:pt x="197" y="107"/>
                  </a:lnTo>
                  <a:lnTo>
                    <a:pt x="199" y="106"/>
                  </a:lnTo>
                  <a:lnTo>
                    <a:pt x="203" y="104"/>
                  </a:lnTo>
                  <a:lnTo>
                    <a:pt x="204" y="103"/>
                  </a:lnTo>
                  <a:lnTo>
                    <a:pt x="206" y="104"/>
                  </a:lnTo>
                  <a:lnTo>
                    <a:pt x="209" y="108"/>
                  </a:lnTo>
                  <a:lnTo>
                    <a:pt x="209" y="109"/>
                  </a:lnTo>
                  <a:lnTo>
                    <a:pt x="208" y="109"/>
                  </a:lnTo>
                  <a:lnTo>
                    <a:pt x="206" y="111"/>
                  </a:lnTo>
                  <a:lnTo>
                    <a:pt x="207" y="111"/>
                  </a:lnTo>
                  <a:lnTo>
                    <a:pt x="210" y="112"/>
                  </a:lnTo>
                  <a:lnTo>
                    <a:pt x="213" y="112"/>
                  </a:lnTo>
                  <a:lnTo>
                    <a:pt x="216" y="113"/>
                  </a:lnTo>
                  <a:lnTo>
                    <a:pt x="219" y="117"/>
                  </a:lnTo>
                  <a:lnTo>
                    <a:pt x="222" y="120"/>
                  </a:lnTo>
                  <a:lnTo>
                    <a:pt x="225" y="125"/>
                  </a:lnTo>
                  <a:lnTo>
                    <a:pt x="227" y="130"/>
                  </a:lnTo>
                  <a:lnTo>
                    <a:pt x="227" y="135"/>
                  </a:lnTo>
                  <a:lnTo>
                    <a:pt x="227" y="140"/>
                  </a:lnTo>
                  <a:lnTo>
                    <a:pt x="225" y="145"/>
                  </a:lnTo>
                  <a:lnTo>
                    <a:pt x="221" y="148"/>
                  </a:lnTo>
                  <a:lnTo>
                    <a:pt x="216" y="151"/>
                  </a:lnTo>
                  <a:lnTo>
                    <a:pt x="211" y="151"/>
                  </a:lnTo>
                  <a:lnTo>
                    <a:pt x="207" y="150"/>
                  </a:lnTo>
                  <a:lnTo>
                    <a:pt x="203" y="147"/>
                  </a:lnTo>
                  <a:lnTo>
                    <a:pt x="195" y="142"/>
                  </a:lnTo>
                  <a:lnTo>
                    <a:pt x="191" y="140"/>
                  </a:lnTo>
                  <a:lnTo>
                    <a:pt x="184" y="138"/>
                  </a:lnTo>
                  <a:lnTo>
                    <a:pt x="178" y="137"/>
                  </a:lnTo>
                  <a:lnTo>
                    <a:pt x="170" y="136"/>
                  </a:lnTo>
                  <a:lnTo>
                    <a:pt x="164" y="134"/>
                  </a:lnTo>
                  <a:lnTo>
                    <a:pt x="164" y="134"/>
                  </a:lnTo>
                  <a:lnTo>
                    <a:pt x="164" y="133"/>
                  </a:lnTo>
                  <a:lnTo>
                    <a:pt x="165" y="133"/>
                  </a:lnTo>
                  <a:lnTo>
                    <a:pt x="168" y="132"/>
                  </a:lnTo>
                  <a:lnTo>
                    <a:pt x="170" y="131"/>
                  </a:lnTo>
                  <a:lnTo>
                    <a:pt x="170" y="131"/>
                  </a:lnTo>
                  <a:lnTo>
                    <a:pt x="169" y="130"/>
                  </a:lnTo>
                  <a:lnTo>
                    <a:pt x="165" y="129"/>
                  </a:lnTo>
                  <a:lnTo>
                    <a:pt x="161" y="127"/>
                  </a:lnTo>
                  <a:lnTo>
                    <a:pt x="156" y="125"/>
                  </a:lnTo>
                  <a:lnTo>
                    <a:pt x="152" y="124"/>
                  </a:lnTo>
                  <a:lnTo>
                    <a:pt x="149" y="123"/>
                  </a:lnTo>
                  <a:lnTo>
                    <a:pt x="132" y="118"/>
                  </a:lnTo>
                  <a:lnTo>
                    <a:pt x="135" y="115"/>
                  </a:lnTo>
                  <a:lnTo>
                    <a:pt x="137" y="110"/>
                  </a:lnTo>
                  <a:lnTo>
                    <a:pt x="140" y="106"/>
                  </a:lnTo>
                  <a:lnTo>
                    <a:pt x="146" y="101"/>
                  </a:lnTo>
                  <a:lnTo>
                    <a:pt x="153" y="96"/>
                  </a:lnTo>
                  <a:lnTo>
                    <a:pt x="155" y="94"/>
                  </a:lnTo>
                  <a:lnTo>
                    <a:pt x="159" y="92"/>
                  </a:lnTo>
                  <a:lnTo>
                    <a:pt x="161" y="90"/>
                  </a:lnTo>
                  <a:lnTo>
                    <a:pt x="162" y="87"/>
                  </a:lnTo>
                  <a:lnTo>
                    <a:pt x="162" y="84"/>
                  </a:lnTo>
                  <a:lnTo>
                    <a:pt x="160" y="82"/>
                  </a:lnTo>
                  <a:lnTo>
                    <a:pt x="157" y="81"/>
                  </a:lnTo>
                  <a:lnTo>
                    <a:pt x="153" y="81"/>
                  </a:lnTo>
                  <a:lnTo>
                    <a:pt x="144" y="80"/>
                  </a:lnTo>
                  <a:lnTo>
                    <a:pt x="139" y="79"/>
                  </a:lnTo>
                  <a:lnTo>
                    <a:pt x="136" y="78"/>
                  </a:lnTo>
                  <a:lnTo>
                    <a:pt x="132" y="75"/>
                  </a:lnTo>
                  <a:lnTo>
                    <a:pt x="128" y="70"/>
                  </a:lnTo>
                  <a:lnTo>
                    <a:pt x="124" y="66"/>
                  </a:lnTo>
                  <a:lnTo>
                    <a:pt x="123" y="65"/>
                  </a:lnTo>
                  <a:lnTo>
                    <a:pt x="122" y="65"/>
                  </a:lnTo>
                  <a:lnTo>
                    <a:pt x="120" y="66"/>
                  </a:lnTo>
                  <a:lnTo>
                    <a:pt x="119" y="66"/>
                  </a:lnTo>
                  <a:lnTo>
                    <a:pt x="118" y="65"/>
                  </a:lnTo>
                  <a:lnTo>
                    <a:pt x="117" y="65"/>
                  </a:lnTo>
                  <a:lnTo>
                    <a:pt x="117" y="62"/>
                  </a:lnTo>
                  <a:lnTo>
                    <a:pt x="116" y="61"/>
                  </a:lnTo>
                  <a:lnTo>
                    <a:pt x="113" y="60"/>
                  </a:lnTo>
                  <a:lnTo>
                    <a:pt x="107" y="60"/>
                  </a:lnTo>
                  <a:lnTo>
                    <a:pt x="106" y="59"/>
                  </a:lnTo>
                  <a:lnTo>
                    <a:pt x="105" y="58"/>
                  </a:lnTo>
                  <a:lnTo>
                    <a:pt x="103" y="57"/>
                  </a:lnTo>
                  <a:lnTo>
                    <a:pt x="102" y="56"/>
                  </a:lnTo>
                  <a:lnTo>
                    <a:pt x="101" y="55"/>
                  </a:lnTo>
                  <a:lnTo>
                    <a:pt x="96" y="53"/>
                  </a:lnTo>
                  <a:lnTo>
                    <a:pt x="92" y="51"/>
                  </a:lnTo>
                  <a:lnTo>
                    <a:pt x="91" y="50"/>
                  </a:lnTo>
                  <a:lnTo>
                    <a:pt x="90" y="50"/>
                  </a:lnTo>
                  <a:lnTo>
                    <a:pt x="90" y="48"/>
                  </a:lnTo>
                  <a:lnTo>
                    <a:pt x="89" y="48"/>
                  </a:lnTo>
                  <a:lnTo>
                    <a:pt x="88" y="47"/>
                  </a:lnTo>
                  <a:lnTo>
                    <a:pt x="83" y="43"/>
                  </a:lnTo>
                  <a:lnTo>
                    <a:pt x="80" y="40"/>
                  </a:lnTo>
                  <a:lnTo>
                    <a:pt x="76" y="38"/>
                  </a:lnTo>
                  <a:lnTo>
                    <a:pt x="71" y="38"/>
                  </a:lnTo>
                  <a:lnTo>
                    <a:pt x="68" y="40"/>
                  </a:lnTo>
                  <a:lnTo>
                    <a:pt x="67" y="42"/>
                  </a:lnTo>
                  <a:lnTo>
                    <a:pt x="66" y="46"/>
                  </a:lnTo>
                  <a:lnTo>
                    <a:pt x="65" y="49"/>
                  </a:lnTo>
                  <a:lnTo>
                    <a:pt x="63" y="52"/>
                  </a:lnTo>
                  <a:lnTo>
                    <a:pt x="63" y="52"/>
                  </a:lnTo>
                  <a:lnTo>
                    <a:pt x="62" y="52"/>
                  </a:lnTo>
                  <a:lnTo>
                    <a:pt x="59" y="51"/>
                  </a:lnTo>
                  <a:lnTo>
                    <a:pt x="58" y="50"/>
                  </a:lnTo>
                  <a:lnTo>
                    <a:pt x="58" y="51"/>
                  </a:lnTo>
                  <a:lnTo>
                    <a:pt x="56" y="52"/>
                  </a:lnTo>
                  <a:lnTo>
                    <a:pt x="55" y="52"/>
                  </a:lnTo>
                  <a:lnTo>
                    <a:pt x="38" y="48"/>
                  </a:lnTo>
                  <a:lnTo>
                    <a:pt x="21" y="43"/>
                  </a:lnTo>
                  <a:lnTo>
                    <a:pt x="4" y="37"/>
                  </a:lnTo>
                  <a:lnTo>
                    <a:pt x="1" y="35"/>
                  </a:lnTo>
                  <a:lnTo>
                    <a:pt x="0" y="31"/>
                  </a:lnTo>
                  <a:lnTo>
                    <a:pt x="0" y="27"/>
                  </a:lnTo>
                  <a:lnTo>
                    <a:pt x="5" y="18"/>
                  </a:lnTo>
                  <a:lnTo>
                    <a:pt x="11" y="9"/>
                  </a:lnTo>
                  <a:lnTo>
                    <a:pt x="18" y="1"/>
                  </a:lnTo>
                  <a:lnTo>
                    <a:pt x="2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16" name="Freeform 131"/>
            <p:cNvSpPr>
              <a:spLocks/>
            </p:cNvSpPr>
            <p:nvPr/>
          </p:nvSpPr>
          <p:spPr bwMode="auto">
            <a:xfrm>
              <a:off x="2468202" y="2903509"/>
              <a:ext cx="7241" cy="2896"/>
            </a:xfrm>
            <a:custGeom>
              <a:avLst/>
              <a:gdLst/>
              <a:ahLst/>
              <a:cxnLst>
                <a:cxn ang="0">
                  <a:pos x="0" y="0"/>
                </a:cxn>
                <a:cxn ang="0">
                  <a:pos x="5" y="1"/>
                </a:cxn>
                <a:cxn ang="0">
                  <a:pos x="4" y="2"/>
                </a:cxn>
                <a:cxn ang="0">
                  <a:pos x="3" y="2"/>
                </a:cxn>
                <a:cxn ang="0">
                  <a:pos x="1" y="2"/>
                </a:cxn>
                <a:cxn ang="0">
                  <a:pos x="1" y="1"/>
                </a:cxn>
                <a:cxn ang="0">
                  <a:pos x="0" y="1"/>
                </a:cxn>
                <a:cxn ang="0">
                  <a:pos x="0" y="0"/>
                </a:cxn>
              </a:cxnLst>
              <a:rect l="0" t="0" r="r" b="b"/>
              <a:pathLst>
                <a:path w="5" h="2">
                  <a:moveTo>
                    <a:pt x="0" y="0"/>
                  </a:moveTo>
                  <a:lnTo>
                    <a:pt x="5" y="1"/>
                  </a:lnTo>
                  <a:lnTo>
                    <a:pt x="4" y="2"/>
                  </a:lnTo>
                  <a:lnTo>
                    <a:pt x="3" y="2"/>
                  </a:lnTo>
                  <a:lnTo>
                    <a:pt x="1" y="2"/>
                  </a:lnTo>
                  <a:lnTo>
                    <a:pt x="1" y="1"/>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17" name="Freeform 132"/>
            <p:cNvSpPr>
              <a:spLocks/>
            </p:cNvSpPr>
            <p:nvPr/>
          </p:nvSpPr>
          <p:spPr bwMode="auto">
            <a:xfrm>
              <a:off x="2442135" y="2891924"/>
              <a:ext cx="26066" cy="11585"/>
            </a:xfrm>
            <a:custGeom>
              <a:avLst/>
              <a:gdLst/>
              <a:ahLst/>
              <a:cxnLst>
                <a:cxn ang="0">
                  <a:pos x="1" y="0"/>
                </a:cxn>
                <a:cxn ang="0">
                  <a:pos x="4" y="0"/>
                </a:cxn>
                <a:cxn ang="0">
                  <a:pos x="8" y="1"/>
                </a:cxn>
                <a:cxn ang="0">
                  <a:pos x="12" y="2"/>
                </a:cxn>
                <a:cxn ang="0">
                  <a:pos x="15" y="3"/>
                </a:cxn>
                <a:cxn ang="0">
                  <a:pos x="16" y="3"/>
                </a:cxn>
                <a:cxn ang="0">
                  <a:pos x="17" y="4"/>
                </a:cxn>
                <a:cxn ang="0">
                  <a:pos x="18" y="8"/>
                </a:cxn>
                <a:cxn ang="0">
                  <a:pos x="1" y="1"/>
                </a:cxn>
                <a:cxn ang="0">
                  <a:pos x="0" y="0"/>
                </a:cxn>
                <a:cxn ang="0">
                  <a:pos x="1" y="0"/>
                </a:cxn>
              </a:cxnLst>
              <a:rect l="0" t="0" r="r" b="b"/>
              <a:pathLst>
                <a:path w="18" h="8">
                  <a:moveTo>
                    <a:pt x="1" y="0"/>
                  </a:moveTo>
                  <a:lnTo>
                    <a:pt x="4" y="0"/>
                  </a:lnTo>
                  <a:lnTo>
                    <a:pt x="8" y="1"/>
                  </a:lnTo>
                  <a:lnTo>
                    <a:pt x="12" y="2"/>
                  </a:lnTo>
                  <a:lnTo>
                    <a:pt x="15" y="3"/>
                  </a:lnTo>
                  <a:lnTo>
                    <a:pt x="16" y="3"/>
                  </a:lnTo>
                  <a:lnTo>
                    <a:pt x="17" y="4"/>
                  </a:lnTo>
                  <a:lnTo>
                    <a:pt x="18" y="8"/>
                  </a:lnTo>
                  <a:lnTo>
                    <a:pt x="1" y="1"/>
                  </a:lnTo>
                  <a:lnTo>
                    <a:pt x="0"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18" name="Freeform 133"/>
            <p:cNvSpPr>
              <a:spLocks noEditPoints="1"/>
            </p:cNvSpPr>
            <p:nvPr/>
          </p:nvSpPr>
          <p:spPr bwMode="auto">
            <a:xfrm>
              <a:off x="2817199" y="2683394"/>
              <a:ext cx="76751" cy="56477"/>
            </a:xfrm>
            <a:custGeom>
              <a:avLst/>
              <a:gdLst/>
              <a:ahLst/>
              <a:cxnLst>
                <a:cxn ang="0">
                  <a:pos x="22" y="26"/>
                </a:cxn>
                <a:cxn ang="0">
                  <a:pos x="23" y="26"/>
                </a:cxn>
                <a:cxn ang="0">
                  <a:pos x="22" y="26"/>
                </a:cxn>
                <a:cxn ang="0">
                  <a:pos x="8" y="0"/>
                </a:cxn>
                <a:cxn ang="0">
                  <a:pos x="8" y="0"/>
                </a:cxn>
                <a:cxn ang="0">
                  <a:pos x="9" y="0"/>
                </a:cxn>
                <a:cxn ang="0">
                  <a:pos x="10" y="1"/>
                </a:cxn>
                <a:cxn ang="0">
                  <a:pos x="12" y="1"/>
                </a:cxn>
                <a:cxn ang="0">
                  <a:pos x="13" y="1"/>
                </a:cxn>
                <a:cxn ang="0">
                  <a:pos x="14" y="2"/>
                </a:cxn>
                <a:cxn ang="0">
                  <a:pos x="21" y="4"/>
                </a:cxn>
                <a:cxn ang="0">
                  <a:pos x="28" y="6"/>
                </a:cxn>
                <a:cxn ang="0">
                  <a:pos x="35" y="9"/>
                </a:cxn>
                <a:cxn ang="0">
                  <a:pos x="41" y="14"/>
                </a:cxn>
                <a:cxn ang="0">
                  <a:pos x="41" y="15"/>
                </a:cxn>
                <a:cxn ang="0">
                  <a:pos x="41" y="16"/>
                </a:cxn>
                <a:cxn ang="0">
                  <a:pos x="41" y="17"/>
                </a:cxn>
                <a:cxn ang="0">
                  <a:pos x="42" y="19"/>
                </a:cxn>
                <a:cxn ang="0">
                  <a:pos x="47" y="22"/>
                </a:cxn>
                <a:cxn ang="0">
                  <a:pos x="48" y="24"/>
                </a:cxn>
                <a:cxn ang="0">
                  <a:pos x="50" y="26"/>
                </a:cxn>
                <a:cxn ang="0">
                  <a:pos x="52" y="29"/>
                </a:cxn>
                <a:cxn ang="0">
                  <a:pos x="53" y="31"/>
                </a:cxn>
                <a:cxn ang="0">
                  <a:pos x="53" y="33"/>
                </a:cxn>
                <a:cxn ang="0">
                  <a:pos x="51" y="36"/>
                </a:cxn>
                <a:cxn ang="0">
                  <a:pos x="48" y="37"/>
                </a:cxn>
                <a:cxn ang="0">
                  <a:pos x="43" y="39"/>
                </a:cxn>
                <a:cxn ang="0">
                  <a:pos x="28" y="39"/>
                </a:cxn>
                <a:cxn ang="0">
                  <a:pos x="24" y="37"/>
                </a:cxn>
                <a:cxn ang="0">
                  <a:pos x="22" y="35"/>
                </a:cxn>
                <a:cxn ang="0">
                  <a:pos x="21" y="33"/>
                </a:cxn>
                <a:cxn ang="0">
                  <a:pos x="21" y="30"/>
                </a:cxn>
                <a:cxn ang="0">
                  <a:pos x="20" y="27"/>
                </a:cxn>
                <a:cxn ang="0">
                  <a:pos x="18" y="26"/>
                </a:cxn>
                <a:cxn ang="0">
                  <a:pos x="17" y="26"/>
                </a:cxn>
                <a:cxn ang="0">
                  <a:pos x="15" y="29"/>
                </a:cxn>
                <a:cxn ang="0">
                  <a:pos x="15" y="30"/>
                </a:cxn>
                <a:cxn ang="0">
                  <a:pos x="14" y="32"/>
                </a:cxn>
                <a:cxn ang="0">
                  <a:pos x="14" y="33"/>
                </a:cxn>
                <a:cxn ang="0">
                  <a:pos x="13" y="33"/>
                </a:cxn>
                <a:cxn ang="0">
                  <a:pos x="7" y="30"/>
                </a:cxn>
                <a:cxn ang="0">
                  <a:pos x="3" y="28"/>
                </a:cxn>
                <a:cxn ang="0">
                  <a:pos x="1" y="24"/>
                </a:cxn>
                <a:cxn ang="0">
                  <a:pos x="0" y="21"/>
                </a:cxn>
                <a:cxn ang="0">
                  <a:pos x="1" y="20"/>
                </a:cxn>
                <a:cxn ang="0">
                  <a:pos x="5" y="19"/>
                </a:cxn>
                <a:cxn ang="0">
                  <a:pos x="10" y="19"/>
                </a:cxn>
                <a:cxn ang="0">
                  <a:pos x="14" y="21"/>
                </a:cxn>
                <a:cxn ang="0">
                  <a:pos x="19" y="24"/>
                </a:cxn>
                <a:cxn ang="0">
                  <a:pos x="21" y="25"/>
                </a:cxn>
                <a:cxn ang="0">
                  <a:pos x="20" y="24"/>
                </a:cxn>
                <a:cxn ang="0">
                  <a:pos x="19" y="23"/>
                </a:cxn>
                <a:cxn ang="0">
                  <a:pos x="18" y="22"/>
                </a:cxn>
                <a:cxn ang="0">
                  <a:pos x="17" y="22"/>
                </a:cxn>
                <a:cxn ang="0">
                  <a:pos x="20" y="22"/>
                </a:cxn>
                <a:cxn ang="0">
                  <a:pos x="20" y="21"/>
                </a:cxn>
                <a:cxn ang="0">
                  <a:pos x="16" y="16"/>
                </a:cxn>
                <a:cxn ang="0">
                  <a:pos x="13" y="11"/>
                </a:cxn>
                <a:cxn ang="0">
                  <a:pos x="9" y="6"/>
                </a:cxn>
                <a:cxn ang="0">
                  <a:pos x="7" y="1"/>
                </a:cxn>
                <a:cxn ang="0">
                  <a:pos x="7" y="0"/>
                </a:cxn>
                <a:cxn ang="0">
                  <a:pos x="8" y="0"/>
                </a:cxn>
              </a:cxnLst>
              <a:rect l="0" t="0" r="r" b="b"/>
              <a:pathLst>
                <a:path w="53" h="39">
                  <a:moveTo>
                    <a:pt x="22" y="26"/>
                  </a:moveTo>
                  <a:lnTo>
                    <a:pt x="23" y="26"/>
                  </a:lnTo>
                  <a:lnTo>
                    <a:pt x="22" y="26"/>
                  </a:lnTo>
                  <a:close/>
                  <a:moveTo>
                    <a:pt x="8" y="0"/>
                  </a:moveTo>
                  <a:lnTo>
                    <a:pt x="8" y="0"/>
                  </a:lnTo>
                  <a:lnTo>
                    <a:pt x="9" y="0"/>
                  </a:lnTo>
                  <a:lnTo>
                    <a:pt x="10" y="1"/>
                  </a:lnTo>
                  <a:lnTo>
                    <a:pt x="12" y="1"/>
                  </a:lnTo>
                  <a:lnTo>
                    <a:pt x="13" y="1"/>
                  </a:lnTo>
                  <a:lnTo>
                    <a:pt x="14" y="2"/>
                  </a:lnTo>
                  <a:lnTo>
                    <a:pt x="21" y="4"/>
                  </a:lnTo>
                  <a:lnTo>
                    <a:pt x="28" y="6"/>
                  </a:lnTo>
                  <a:lnTo>
                    <a:pt x="35" y="9"/>
                  </a:lnTo>
                  <a:lnTo>
                    <a:pt x="41" y="14"/>
                  </a:lnTo>
                  <a:lnTo>
                    <a:pt x="41" y="15"/>
                  </a:lnTo>
                  <a:lnTo>
                    <a:pt x="41" y="16"/>
                  </a:lnTo>
                  <a:lnTo>
                    <a:pt x="41" y="17"/>
                  </a:lnTo>
                  <a:lnTo>
                    <a:pt x="42" y="19"/>
                  </a:lnTo>
                  <a:lnTo>
                    <a:pt x="47" y="22"/>
                  </a:lnTo>
                  <a:lnTo>
                    <a:pt x="48" y="24"/>
                  </a:lnTo>
                  <a:lnTo>
                    <a:pt x="50" y="26"/>
                  </a:lnTo>
                  <a:lnTo>
                    <a:pt x="52" y="29"/>
                  </a:lnTo>
                  <a:lnTo>
                    <a:pt x="53" y="31"/>
                  </a:lnTo>
                  <a:lnTo>
                    <a:pt x="53" y="33"/>
                  </a:lnTo>
                  <a:lnTo>
                    <a:pt x="51" y="36"/>
                  </a:lnTo>
                  <a:lnTo>
                    <a:pt x="48" y="37"/>
                  </a:lnTo>
                  <a:lnTo>
                    <a:pt x="43" y="39"/>
                  </a:lnTo>
                  <a:lnTo>
                    <a:pt x="28" y="39"/>
                  </a:lnTo>
                  <a:lnTo>
                    <a:pt x="24" y="37"/>
                  </a:lnTo>
                  <a:lnTo>
                    <a:pt x="22" y="35"/>
                  </a:lnTo>
                  <a:lnTo>
                    <a:pt x="21" y="33"/>
                  </a:lnTo>
                  <a:lnTo>
                    <a:pt x="21" y="30"/>
                  </a:lnTo>
                  <a:lnTo>
                    <a:pt x="20" y="27"/>
                  </a:lnTo>
                  <a:lnTo>
                    <a:pt x="18" y="26"/>
                  </a:lnTo>
                  <a:lnTo>
                    <a:pt x="17" y="26"/>
                  </a:lnTo>
                  <a:lnTo>
                    <a:pt x="15" y="29"/>
                  </a:lnTo>
                  <a:lnTo>
                    <a:pt x="15" y="30"/>
                  </a:lnTo>
                  <a:lnTo>
                    <a:pt x="14" y="32"/>
                  </a:lnTo>
                  <a:lnTo>
                    <a:pt x="14" y="33"/>
                  </a:lnTo>
                  <a:lnTo>
                    <a:pt x="13" y="33"/>
                  </a:lnTo>
                  <a:lnTo>
                    <a:pt x="7" y="30"/>
                  </a:lnTo>
                  <a:lnTo>
                    <a:pt x="3" y="28"/>
                  </a:lnTo>
                  <a:lnTo>
                    <a:pt x="1" y="24"/>
                  </a:lnTo>
                  <a:lnTo>
                    <a:pt x="0" y="21"/>
                  </a:lnTo>
                  <a:lnTo>
                    <a:pt x="1" y="20"/>
                  </a:lnTo>
                  <a:lnTo>
                    <a:pt x="5" y="19"/>
                  </a:lnTo>
                  <a:lnTo>
                    <a:pt x="10" y="19"/>
                  </a:lnTo>
                  <a:lnTo>
                    <a:pt x="14" y="21"/>
                  </a:lnTo>
                  <a:lnTo>
                    <a:pt x="19" y="24"/>
                  </a:lnTo>
                  <a:lnTo>
                    <a:pt x="21" y="25"/>
                  </a:lnTo>
                  <a:lnTo>
                    <a:pt x="20" y="24"/>
                  </a:lnTo>
                  <a:lnTo>
                    <a:pt x="19" y="23"/>
                  </a:lnTo>
                  <a:lnTo>
                    <a:pt x="18" y="22"/>
                  </a:lnTo>
                  <a:lnTo>
                    <a:pt x="17" y="22"/>
                  </a:lnTo>
                  <a:lnTo>
                    <a:pt x="20" y="22"/>
                  </a:lnTo>
                  <a:lnTo>
                    <a:pt x="20" y="21"/>
                  </a:lnTo>
                  <a:lnTo>
                    <a:pt x="16" y="16"/>
                  </a:lnTo>
                  <a:lnTo>
                    <a:pt x="13" y="11"/>
                  </a:lnTo>
                  <a:lnTo>
                    <a:pt x="9" y="6"/>
                  </a:lnTo>
                  <a:lnTo>
                    <a:pt x="7" y="1"/>
                  </a:lnTo>
                  <a:lnTo>
                    <a:pt x="7" y="0"/>
                  </a:lnTo>
                  <a:lnTo>
                    <a:pt x="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19" name="Freeform 134"/>
            <p:cNvSpPr>
              <a:spLocks/>
            </p:cNvSpPr>
            <p:nvPr/>
          </p:nvSpPr>
          <p:spPr bwMode="auto">
            <a:xfrm>
              <a:off x="2336422" y="2900613"/>
              <a:ext cx="79647" cy="53581"/>
            </a:xfrm>
            <a:custGeom>
              <a:avLst/>
              <a:gdLst/>
              <a:ahLst/>
              <a:cxnLst>
                <a:cxn ang="0">
                  <a:pos x="16" y="0"/>
                </a:cxn>
                <a:cxn ang="0">
                  <a:pos x="17" y="0"/>
                </a:cxn>
                <a:cxn ang="0">
                  <a:pos x="20" y="2"/>
                </a:cxn>
                <a:cxn ang="0">
                  <a:pos x="25" y="4"/>
                </a:cxn>
                <a:cxn ang="0">
                  <a:pos x="28" y="6"/>
                </a:cxn>
                <a:cxn ang="0">
                  <a:pos x="31" y="7"/>
                </a:cxn>
                <a:cxn ang="0">
                  <a:pos x="32" y="8"/>
                </a:cxn>
                <a:cxn ang="0">
                  <a:pos x="38" y="15"/>
                </a:cxn>
                <a:cxn ang="0">
                  <a:pos x="44" y="21"/>
                </a:cxn>
                <a:cxn ang="0">
                  <a:pos x="46" y="23"/>
                </a:cxn>
                <a:cxn ang="0">
                  <a:pos x="50" y="24"/>
                </a:cxn>
                <a:cxn ang="0">
                  <a:pos x="53" y="25"/>
                </a:cxn>
                <a:cxn ang="0">
                  <a:pos x="55" y="27"/>
                </a:cxn>
                <a:cxn ang="0">
                  <a:pos x="55" y="29"/>
                </a:cxn>
                <a:cxn ang="0">
                  <a:pos x="53" y="30"/>
                </a:cxn>
                <a:cxn ang="0">
                  <a:pos x="51" y="30"/>
                </a:cxn>
                <a:cxn ang="0">
                  <a:pos x="47" y="29"/>
                </a:cxn>
                <a:cxn ang="0">
                  <a:pos x="43" y="28"/>
                </a:cxn>
                <a:cxn ang="0">
                  <a:pos x="39" y="26"/>
                </a:cxn>
                <a:cxn ang="0">
                  <a:pos x="37" y="24"/>
                </a:cxn>
                <a:cxn ang="0">
                  <a:pos x="34" y="23"/>
                </a:cxn>
                <a:cxn ang="0">
                  <a:pos x="34" y="21"/>
                </a:cxn>
                <a:cxn ang="0">
                  <a:pos x="35" y="20"/>
                </a:cxn>
                <a:cxn ang="0">
                  <a:pos x="35" y="19"/>
                </a:cxn>
                <a:cxn ang="0">
                  <a:pos x="34" y="19"/>
                </a:cxn>
                <a:cxn ang="0">
                  <a:pos x="31" y="23"/>
                </a:cxn>
                <a:cxn ang="0">
                  <a:pos x="29" y="28"/>
                </a:cxn>
                <a:cxn ang="0">
                  <a:pos x="26" y="32"/>
                </a:cxn>
                <a:cxn ang="0">
                  <a:pos x="23" y="35"/>
                </a:cxn>
                <a:cxn ang="0">
                  <a:pos x="19" y="37"/>
                </a:cxn>
                <a:cxn ang="0">
                  <a:pos x="17" y="37"/>
                </a:cxn>
                <a:cxn ang="0">
                  <a:pos x="16" y="35"/>
                </a:cxn>
                <a:cxn ang="0">
                  <a:pos x="15" y="32"/>
                </a:cxn>
                <a:cxn ang="0">
                  <a:pos x="14" y="29"/>
                </a:cxn>
                <a:cxn ang="0">
                  <a:pos x="13" y="28"/>
                </a:cxn>
                <a:cxn ang="0">
                  <a:pos x="10" y="28"/>
                </a:cxn>
                <a:cxn ang="0">
                  <a:pos x="5" y="31"/>
                </a:cxn>
                <a:cxn ang="0">
                  <a:pos x="2" y="32"/>
                </a:cxn>
                <a:cxn ang="0">
                  <a:pos x="0" y="31"/>
                </a:cxn>
                <a:cxn ang="0">
                  <a:pos x="0" y="30"/>
                </a:cxn>
                <a:cxn ang="0">
                  <a:pos x="4" y="26"/>
                </a:cxn>
                <a:cxn ang="0">
                  <a:pos x="6" y="24"/>
                </a:cxn>
                <a:cxn ang="0">
                  <a:pos x="8" y="22"/>
                </a:cxn>
                <a:cxn ang="0">
                  <a:pos x="8" y="21"/>
                </a:cxn>
                <a:cxn ang="0">
                  <a:pos x="8" y="20"/>
                </a:cxn>
                <a:cxn ang="0">
                  <a:pos x="6" y="19"/>
                </a:cxn>
                <a:cxn ang="0">
                  <a:pos x="5" y="18"/>
                </a:cxn>
                <a:cxn ang="0">
                  <a:pos x="4" y="16"/>
                </a:cxn>
                <a:cxn ang="0">
                  <a:pos x="4" y="15"/>
                </a:cxn>
                <a:cxn ang="0">
                  <a:pos x="8" y="11"/>
                </a:cxn>
                <a:cxn ang="0">
                  <a:pos x="12" y="8"/>
                </a:cxn>
                <a:cxn ang="0">
                  <a:pos x="15" y="5"/>
                </a:cxn>
                <a:cxn ang="0">
                  <a:pos x="16" y="4"/>
                </a:cxn>
                <a:cxn ang="0">
                  <a:pos x="16" y="2"/>
                </a:cxn>
                <a:cxn ang="0">
                  <a:pos x="16" y="1"/>
                </a:cxn>
                <a:cxn ang="0">
                  <a:pos x="16" y="0"/>
                </a:cxn>
              </a:cxnLst>
              <a:rect l="0" t="0" r="r" b="b"/>
              <a:pathLst>
                <a:path w="55" h="37">
                  <a:moveTo>
                    <a:pt x="16" y="0"/>
                  </a:moveTo>
                  <a:lnTo>
                    <a:pt x="17" y="0"/>
                  </a:lnTo>
                  <a:lnTo>
                    <a:pt x="20" y="2"/>
                  </a:lnTo>
                  <a:lnTo>
                    <a:pt x="25" y="4"/>
                  </a:lnTo>
                  <a:lnTo>
                    <a:pt x="28" y="6"/>
                  </a:lnTo>
                  <a:lnTo>
                    <a:pt x="31" y="7"/>
                  </a:lnTo>
                  <a:lnTo>
                    <a:pt x="32" y="8"/>
                  </a:lnTo>
                  <a:lnTo>
                    <a:pt x="38" y="15"/>
                  </a:lnTo>
                  <a:lnTo>
                    <a:pt x="44" y="21"/>
                  </a:lnTo>
                  <a:lnTo>
                    <a:pt x="46" y="23"/>
                  </a:lnTo>
                  <a:lnTo>
                    <a:pt x="50" y="24"/>
                  </a:lnTo>
                  <a:lnTo>
                    <a:pt x="53" y="25"/>
                  </a:lnTo>
                  <a:lnTo>
                    <a:pt x="55" y="27"/>
                  </a:lnTo>
                  <a:lnTo>
                    <a:pt x="55" y="29"/>
                  </a:lnTo>
                  <a:lnTo>
                    <a:pt x="53" y="30"/>
                  </a:lnTo>
                  <a:lnTo>
                    <a:pt x="51" y="30"/>
                  </a:lnTo>
                  <a:lnTo>
                    <a:pt x="47" y="29"/>
                  </a:lnTo>
                  <a:lnTo>
                    <a:pt x="43" y="28"/>
                  </a:lnTo>
                  <a:lnTo>
                    <a:pt x="39" y="26"/>
                  </a:lnTo>
                  <a:lnTo>
                    <a:pt x="37" y="24"/>
                  </a:lnTo>
                  <a:lnTo>
                    <a:pt x="34" y="23"/>
                  </a:lnTo>
                  <a:lnTo>
                    <a:pt x="34" y="21"/>
                  </a:lnTo>
                  <a:lnTo>
                    <a:pt x="35" y="20"/>
                  </a:lnTo>
                  <a:lnTo>
                    <a:pt x="35" y="19"/>
                  </a:lnTo>
                  <a:lnTo>
                    <a:pt x="34" y="19"/>
                  </a:lnTo>
                  <a:lnTo>
                    <a:pt x="31" y="23"/>
                  </a:lnTo>
                  <a:lnTo>
                    <a:pt x="29" y="28"/>
                  </a:lnTo>
                  <a:lnTo>
                    <a:pt x="26" y="32"/>
                  </a:lnTo>
                  <a:lnTo>
                    <a:pt x="23" y="35"/>
                  </a:lnTo>
                  <a:lnTo>
                    <a:pt x="19" y="37"/>
                  </a:lnTo>
                  <a:lnTo>
                    <a:pt x="17" y="37"/>
                  </a:lnTo>
                  <a:lnTo>
                    <a:pt x="16" y="35"/>
                  </a:lnTo>
                  <a:lnTo>
                    <a:pt x="15" y="32"/>
                  </a:lnTo>
                  <a:lnTo>
                    <a:pt x="14" y="29"/>
                  </a:lnTo>
                  <a:lnTo>
                    <a:pt x="13" y="28"/>
                  </a:lnTo>
                  <a:lnTo>
                    <a:pt x="10" y="28"/>
                  </a:lnTo>
                  <a:lnTo>
                    <a:pt x="5" y="31"/>
                  </a:lnTo>
                  <a:lnTo>
                    <a:pt x="2" y="32"/>
                  </a:lnTo>
                  <a:lnTo>
                    <a:pt x="0" y="31"/>
                  </a:lnTo>
                  <a:lnTo>
                    <a:pt x="0" y="30"/>
                  </a:lnTo>
                  <a:lnTo>
                    <a:pt x="4" y="26"/>
                  </a:lnTo>
                  <a:lnTo>
                    <a:pt x="6" y="24"/>
                  </a:lnTo>
                  <a:lnTo>
                    <a:pt x="8" y="22"/>
                  </a:lnTo>
                  <a:lnTo>
                    <a:pt x="8" y="21"/>
                  </a:lnTo>
                  <a:lnTo>
                    <a:pt x="8" y="20"/>
                  </a:lnTo>
                  <a:lnTo>
                    <a:pt x="6" y="19"/>
                  </a:lnTo>
                  <a:lnTo>
                    <a:pt x="5" y="18"/>
                  </a:lnTo>
                  <a:lnTo>
                    <a:pt x="4" y="16"/>
                  </a:lnTo>
                  <a:lnTo>
                    <a:pt x="4" y="15"/>
                  </a:lnTo>
                  <a:lnTo>
                    <a:pt x="8" y="11"/>
                  </a:lnTo>
                  <a:lnTo>
                    <a:pt x="12" y="8"/>
                  </a:lnTo>
                  <a:lnTo>
                    <a:pt x="15" y="5"/>
                  </a:lnTo>
                  <a:lnTo>
                    <a:pt x="16" y="4"/>
                  </a:lnTo>
                  <a:lnTo>
                    <a:pt x="16" y="2"/>
                  </a:lnTo>
                  <a:lnTo>
                    <a:pt x="16" y="1"/>
                  </a:lnTo>
                  <a:lnTo>
                    <a:pt x="16"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20" name="Freeform 135"/>
            <p:cNvSpPr>
              <a:spLocks/>
            </p:cNvSpPr>
            <p:nvPr/>
          </p:nvSpPr>
          <p:spPr bwMode="auto">
            <a:xfrm>
              <a:off x="2458064" y="2932471"/>
              <a:ext cx="11585" cy="2896"/>
            </a:xfrm>
            <a:custGeom>
              <a:avLst/>
              <a:gdLst/>
              <a:ahLst/>
              <a:cxnLst>
                <a:cxn ang="0">
                  <a:pos x="1" y="0"/>
                </a:cxn>
                <a:cxn ang="0">
                  <a:pos x="2" y="0"/>
                </a:cxn>
                <a:cxn ang="0">
                  <a:pos x="3" y="0"/>
                </a:cxn>
                <a:cxn ang="0">
                  <a:pos x="4" y="0"/>
                </a:cxn>
                <a:cxn ang="0">
                  <a:pos x="5" y="1"/>
                </a:cxn>
                <a:cxn ang="0">
                  <a:pos x="6" y="1"/>
                </a:cxn>
                <a:cxn ang="0">
                  <a:pos x="7" y="2"/>
                </a:cxn>
                <a:cxn ang="0">
                  <a:pos x="8" y="2"/>
                </a:cxn>
                <a:cxn ang="0">
                  <a:pos x="4" y="2"/>
                </a:cxn>
                <a:cxn ang="0">
                  <a:pos x="2" y="2"/>
                </a:cxn>
                <a:cxn ang="0">
                  <a:pos x="0" y="1"/>
                </a:cxn>
                <a:cxn ang="0">
                  <a:pos x="0" y="1"/>
                </a:cxn>
                <a:cxn ang="0">
                  <a:pos x="0" y="1"/>
                </a:cxn>
                <a:cxn ang="0">
                  <a:pos x="1" y="0"/>
                </a:cxn>
              </a:cxnLst>
              <a:rect l="0" t="0" r="r" b="b"/>
              <a:pathLst>
                <a:path w="8" h="2">
                  <a:moveTo>
                    <a:pt x="1" y="0"/>
                  </a:moveTo>
                  <a:lnTo>
                    <a:pt x="2" y="0"/>
                  </a:lnTo>
                  <a:lnTo>
                    <a:pt x="3" y="0"/>
                  </a:lnTo>
                  <a:lnTo>
                    <a:pt x="4" y="0"/>
                  </a:lnTo>
                  <a:lnTo>
                    <a:pt x="5" y="1"/>
                  </a:lnTo>
                  <a:lnTo>
                    <a:pt x="6" y="1"/>
                  </a:lnTo>
                  <a:lnTo>
                    <a:pt x="7" y="2"/>
                  </a:lnTo>
                  <a:lnTo>
                    <a:pt x="8" y="2"/>
                  </a:lnTo>
                  <a:lnTo>
                    <a:pt x="4" y="2"/>
                  </a:lnTo>
                  <a:lnTo>
                    <a:pt x="2" y="2"/>
                  </a:lnTo>
                  <a:lnTo>
                    <a:pt x="0" y="1"/>
                  </a:lnTo>
                  <a:lnTo>
                    <a:pt x="0" y="1"/>
                  </a:lnTo>
                  <a:lnTo>
                    <a:pt x="0" y="1"/>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21" name="Freeform 136"/>
            <p:cNvSpPr>
              <a:spLocks/>
            </p:cNvSpPr>
            <p:nvPr/>
          </p:nvSpPr>
          <p:spPr bwMode="auto">
            <a:xfrm>
              <a:off x="1663045" y="2996189"/>
              <a:ext cx="17377" cy="33307"/>
            </a:xfrm>
            <a:custGeom>
              <a:avLst/>
              <a:gdLst/>
              <a:ahLst/>
              <a:cxnLst>
                <a:cxn ang="0">
                  <a:pos x="8" y="0"/>
                </a:cxn>
                <a:cxn ang="0">
                  <a:pos x="9" y="0"/>
                </a:cxn>
                <a:cxn ang="0">
                  <a:pos x="11" y="1"/>
                </a:cxn>
                <a:cxn ang="0">
                  <a:pos x="12" y="1"/>
                </a:cxn>
                <a:cxn ang="0">
                  <a:pos x="7" y="12"/>
                </a:cxn>
                <a:cxn ang="0">
                  <a:pos x="1" y="22"/>
                </a:cxn>
                <a:cxn ang="0">
                  <a:pos x="0" y="23"/>
                </a:cxn>
                <a:cxn ang="0">
                  <a:pos x="0" y="21"/>
                </a:cxn>
                <a:cxn ang="0">
                  <a:pos x="1" y="20"/>
                </a:cxn>
                <a:cxn ang="0">
                  <a:pos x="1" y="19"/>
                </a:cxn>
                <a:cxn ang="0">
                  <a:pos x="2" y="17"/>
                </a:cxn>
                <a:cxn ang="0">
                  <a:pos x="2" y="15"/>
                </a:cxn>
                <a:cxn ang="0">
                  <a:pos x="4" y="11"/>
                </a:cxn>
                <a:cxn ang="0">
                  <a:pos x="5" y="6"/>
                </a:cxn>
                <a:cxn ang="0">
                  <a:pos x="7" y="1"/>
                </a:cxn>
                <a:cxn ang="0">
                  <a:pos x="8" y="0"/>
                </a:cxn>
              </a:cxnLst>
              <a:rect l="0" t="0" r="r" b="b"/>
              <a:pathLst>
                <a:path w="12" h="23">
                  <a:moveTo>
                    <a:pt x="8" y="0"/>
                  </a:moveTo>
                  <a:lnTo>
                    <a:pt x="9" y="0"/>
                  </a:lnTo>
                  <a:lnTo>
                    <a:pt x="11" y="1"/>
                  </a:lnTo>
                  <a:lnTo>
                    <a:pt x="12" y="1"/>
                  </a:lnTo>
                  <a:lnTo>
                    <a:pt x="7" y="12"/>
                  </a:lnTo>
                  <a:lnTo>
                    <a:pt x="1" y="22"/>
                  </a:lnTo>
                  <a:lnTo>
                    <a:pt x="0" y="23"/>
                  </a:lnTo>
                  <a:lnTo>
                    <a:pt x="0" y="21"/>
                  </a:lnTo>
                  <a:lnTo>
                    <a:pt x="1" y="20"/>
                  </a:lnTo>
                  <a:lnTo>
                    <a:pt x="1" y="19"/>
                  </a:lnTo>
                  <a:lnTo>
                    <a:pt x="2" y="17"/>
                  </a:lnTo>
                  <a:lnTo>
                    <a:pt x="2" y="15"/>
                  </a:lnTo>
                  <a:lnTo>
                    <a:pt x="4" y="11"/>
                  </a:lnTo>
                  <a:lnTo>
                    <a:pt x="5" y="6"/>
                  </a:lnTo>
                  <a:lnTo>
                    <a:pt x="7" y="1"/>
                  </a:lnTo>
                  <a:lnTo>
                    <a:pt x="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22" name="Freeform 137"/>
            <p:cNvSpPr>
              <a:spLocks/>
            </p:cNvSpPr>
            <p:nvPr/>
          </p:nvSpPr>
          <p:spPr bwMode="auto">
            <a:xfrm>
              <a:off x="3038762" y="2764489"/>
              <a:ext cx="5792" cy="2896"/>
            </a:xfrm>
            <a:custGeom>
              <a:avLst/>
              <a:gdLst/>
              <a:ahLst/>
              <a:cxnLst>
                <a:cxn ang="0">
                  <a:pos x="0" y="0"/>
                </a:cxn>
                <a:cxn ang="0">
                  <a:pos x="1" y="0"/>
                </a:cxn>
                <a:cxn ang="0">
                  <a:pos x="2" y="1"/>
                </a:cxn>
                <a:cxn ang="0">
                  <a:pos x="3" y="1"/>
                </a:cxn>
                <a:cxn ang="0">
                  <a:pos x="4" y="2"/>
                </a:cxn>
                <a:cxn ang="0">
                  <a:pos x="2" y="2"/>
                </a:cxn>
                <a:cxn ang="0">
                  <a:pos x="0" y="0"/>
                </a:cxn>
              </a:cxnLst>
              <a:rect l="0" t="0" r="r" b="b"/>
              <a:pathLst>
                <a:path w="4" h="2">
                  <a:moveTo>
                    <a:pt x="0" y="0"/>
                  </a:moveTo>
                  <a:lnTo>
                    <a:pt x="1" y="0"/>
                  </a:lnTo>
                  <a:lnTo>
                    <a:pt x="2" y="1"/>
                  </a:lnTo>
                  <a:lnTo>
                    <a:pt x="3" y="1"/>
                  </a:lnTo>
                  <a:lnTo>
                    <a:pt x="4" y="2"/>
                  </a:lnTo>
                  <a:lnTo>
                    <a:pt x="2"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23" name="Freeform 138"/>
            <p:cNvSpPr>
              <a:spLocks/>
            </p:cNvSpPr>
            <p:nvPr/>
          </p:nvSpPr>
          <p:spPr bwMode="auto">
            <a:xfrm>
              <a:off x="3035866" y="2761593"/>
              <a:ext cx="2896" cy="2896"/>
            </a:xfrm>
            <a:custGeom>
              <a:avLst/>
              <a:gdLst/>
              <a:ahLst/>
              <a:cxnLst>
                <a:cxn ang="0">
                  <a:pos x="0" y="0"/>
                </a:cxn>
                <a:cxn ang="0">
                  <a:pos x="1" y="1"/>
                </a:cxn>
                <a:cxn ang="0">
                  <a:pos x="2" y="2"/>
                </a:cxn>
                <a:cxn ang="0">
                  <a:pos x="2" y="2"/>
                </a:cxn>
                <a:cxn ang="0">
                  <a:pos x="0" y="0"/>
                </a:cxn>
              </a:cxnLst>
              <a:rect l="0" t="0" r="r" b="b"/>
              <a:pathLst>
                <a:path w="2" h="2">
                  <a:moveTo>
                    <a:pt x="0" y="0"/>
                  </a:moveTo>
                  <a:lnTo>
                    <a:pt x="1" y="1"/>
                  </a:lnTo>
                  <a:lnTo>
                    <a:pt x="2" y="2"/>
                  </a:lnTo>
                  <a:lnTo>
                    <a:pt x="2"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24" name="Freeform 139"/>
            <p:cNvSpPr>
              <a:spLocks noEditPoints="1"/>
            </p:cNvSpPr>
            <p:nvPr/>
          </p:nvSpPr>
          <p:spPr bwMode="auto">
            <a:xfrm>
              <a:off x="1668838" y="3029495"/>
              <a:ext cx="11585" cy="44892"/>
            </a:xfrm>
            <a:custGeom>
              <a:avLst/>
              <a:gdLst/>
              <a:ahLst/>
              <a:cxnLst>
                <a:cxn ang="0">
                  <a:pos x="5" y="11"/>
                </a:cxn>
                <a:cxn ang="0">
                  <a:pos x="4" y="17"/>
                </a:cxn>
                <a:cxn ang="0">
                  <a:pos x="5" y="18"/>
                </a:cxn>
                <a:cxn ang="0">
                  <a:pos x="8" y="21"/>
                </a:cxn>
                <a:cxn ang="0">
                  <a:pos x="8" y="22"/>
                </a:cxn>
                <a:cxn ang="0">
                  <a:pos x="7" y="25"/>
                </a:cxn>
                <a:cxn ang="0">
                  <a:pos x="6" y="28"/>
                </a:cxn>
                <a:cxn ang="0">
                  <a:pos x="4" y="31"/>
                </a:cxn>
                <a:cxn ang="0">
                  <a:pos x="2" y="31"/>
                </a:cxn>
                <a:cxn ang="0">
                  <a:pos x="0" y="30"/>
                </a:cxn>
                <a:cxn ang="0">
                  <a:pos x="0" y="28"/>
                </a:cxn>
                <a:cxn ang="0">
                  <a:pos x="1" y="25"/>
                </a:cxn>
                <a:cxn ang="0">
                  <a:pos x="3" y="20"/>
                </a:cxn>
                <a:cxn ang="0">
                  <a:pos x="4" y="15"/>
                </a:cxn>
                <a:cxn ang="0">
                  <a:pos x="5" y="11"/>
                </a:cxn>
                <a:cxn ang="0">
                  <a:pos x="6" y="2"/>
                </a:cxn>
                <a:cxn ang="0">
                  <a:pos x="6" y="5"/>
                </a:cxn>
                <a:cxn ang="0">
                  <a:pos x="5" y="11"/>
                </a:cxn>
                <a:cxn ang="0">
                  <a:pos x="5" y="8"/>
                </a:cxn>
                <a:cxn ang="0">
                  <a:pos x="6" y="2"/>
                </a:cxn>
                <a:cxn ang="0">
                  <a:pos x="7" y="0"/>
                </a:cxn>
                <a:cxn ang="0">
                  <a:pos x="6" y="2"/>
                </a:cxn>
                <a:cxn ang="0">
                  <a:pos x="6" y="1"/>
                </a:cxn>
                <a:cxn ang="0">
                  <a:pos x="7" y="0"/>
                </a:cxn>
              </a:cxnLst>
              <a:rect l="0" t="0" r="r" b="b"/>
              <a:pathLst>
                <a:path w="8" h="31">
                  <a:moveTo>
                    <a:pt x="5" y="11"/>
                  </a:moveTo>
                  <a:lnTo>
                    <a:pt x="4" y="17"/>
                  </a:lnTo>
                  <a:lnTo>
                    <a:pt x="5" y="18"/>
                  </a:lnTo>
                  <a:lnTo>
                    <a:pt x="8" y="21"/>
                  </a:lnTo>
                  <a:lnTo>
                    <a:pt x="8" y="22"/>
                  </a:lnTo>
                  <a:lnTo>
                    <a:pt x="7" y="25"/>
                  </a:lnTo>
                  <a:lnTo>
                    <a:pt x="6" y="28"/>
                  </a:lnTo>
                  <a:lnTo>
                    <a:pt x="4" y="31"/>
                  </a:lnTo>
                  <a:lnTo>
                    <a:pt x="2" y="31"/>
                  </a:lnTo>
                  <a:lnTo>
                    <a:pt x="0" y="30"/>
                  </a:lnTo>
                  <a:lnTo>
                    <a:pt x="0" y="28"/>
                  </a:lnTo>
                  <a:lnTo>
                    <a:pt x="1" y="25"/>
                  </a:lnTo>
                  <a:lnTo>
                    <a:pt x="3" y="20"/>
                  </a:lnTo>
                  <a:lnTo>
                    <a:pt x="4" y="15"/>
                  </a:lnTo>
                  <a:lnTo>
                    <a:pt x="5" y="11"/>
                  </a:lnTo>
                  <a:close/>
                  <a:moveTo>
                    <a:pt x="6" y="2"/>
                  </a:moveTo>
                  <a:lnTo>
                    <a:pt x="6" y="5"/>
                  </a:lnTo>
                  <a:lnTo>
                    <a:pt x="5" y="11"/>
                  </a:lnTo>
                  <a:lnTo>
                    <a:pt x="5" y="8"/>
                  </a:lnTo>
                  <a:lnTo>
                    <a:pt x="6" y="2"/>
                  </a:lnTo>
                  <a:close/>
                  <a:moveTo>
                    <a:pt x="7" y="0"/>
                  </a:moveTo>
                  <a:lnTo>
                    <a:pt x="6" y="2"/>
                  </a:lnTo>
                  <a:lnTo>
                    <a:pt x="6" y="1"/>
                  </a:lnTo>
                  <a:lnTo>
                    <a:pt x="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25" name="Freeform 140"/>
            <p:cNvSpPr>
              <a:spLocks/>
            </p:cNvSpPr>
            <p:nvPr/>
          </p:nvSpPr>
          <p:spPr bwMode="auto">
            <a:xfrm>
              <a:off x="3044554" y="2764489"/>
              <a:ext cx="17377" cy="13034"/>
            </a:xfrm>
            <a:custGeom>
              <a:avLst/>
              <a:gdLst/>
              <a:ahLst/>
              <a:cxnLst>
                <a:cxn ang="0">
                  <a:pos x="0" y="0"/>
                </a:cxn>
                <a:cxn ang="0">
                  <a:pos x="2" y="1"/>
                </a:cxn>
                <a:cxn ang="0">
                  <a:pos x="5" y="3"/>
                </a:cxn>
                <a:cxn ang="0">
                  <a:pos x="6" y="4"/>
                </a:cxn>
                <a:cxn ang="0">
                  <a:pos x="6" y="5"/>
                </a:cxn>
                <a:cxn ang="0">
                  <a:pos x="8" y="6"/>
                </a:cxn>
                <a:cxn ang="0">
                  <a:pos x="9" y="6"/>
                </a:cxn>
                <a:cxn ang="0">
                  <a:pos x="12" y="9"/>
                </a:cxn>
                <a:cxn ang="0">
                  <a:pos x="7" y="6"/>
                </a:cxn>
                <a:cxn ang="0">
                  <a:pos x="2" y="2"/>
                </a:cxn>
                <a:cxn ang="0">
                  <a:pos x="1" y="1"/>
                </a:cxn>
                <a:cxn ang="0">
                  <a:pos x="0" y="0"/>
                </a:cxn>
                <a:cxn ang="0">
                  <a:pos x="0" y="0"/>
                </a:cxn>
              </a:cxnLst>
              <a:rect l="0" t="0" r="r" b="b"/>
              <a:pathLst>
                <a:path w="12" h="9">
                  <a:moveTo>
                    <a:pt x="0" y="0"/>
                  </a:moveTo>
                  <a:lnTo>
                    <a:pt x="2" y="1"/>
                  </a:lnTo>
                  <a:lnTo>
                    <a:pt x="5" y="3"/>
                  </a:lnTo>
                  <a:lnTo>
                    <a:pt x="6" y="4"/>
                  </a:lnTo>
                  <a:lnTo>
                    <a:pt x="6" y="5"/>
                  </a:lnTo>
                  <a:lnTo>
                    <a:pt x="8" y="6"/>
                  </a:lnTo>
                  <a:lnTo>
                    <a:pt x="9" y="6"/>
                  </a:lnTo>
                  <a:lnTo>
                    <a:pt x="12" y="9"/>
                  </a:lnTo>
                  <a:lnTo>
                    <a:pt x="7" y="6"/>
                  </a:lnTo>
                  <a:lnTo>
                    <a:pt x="2" y="2"/>
                  </a:lnTo>
                  <a:lnTo>
                    <a:pt x="1" y="1"/>
                  </a:lnTo>
                  <a:lnTo>
                    <a:pt x="0"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26" name="Freeform 141"/>
            <p:cNvSpPr>
              <a:spLocks/>
            </p:cNvSpPr>
            <p:nvPr/>
          </p:nvSpPr>
          <p:spPr bwMode="auto">
            <a:xfrm>
              <a:off x="2995318" y="2726838"/>
              <a:ext cx="149157" cy="112954"/>
            </a:xfrm>
            <a:custGeom>
              <a:avLst/>
              <a:gdLst/>
              <a:ahLst/>
              <a:cxnLst>
                <a:cxn ang="0">
                  <a:pos x="10" y="0"/>
                </a:cxn>
                <a:cxn ang="0">
                  <a:pos x="11" y="1"/>
                </a:cxn>
                <a:cxn ang="0">
                  <a:pos x="25" y="12"/>
                </a:cxn>
                <a:cxn ang="0">
                  <a:pos x="30" y="18"/>
                </a:cxn>
                <a:cxn ang="0">
                  <a:pos x="34" y="21"/>
                </a:cxn>
                <a:cxn ang="0">
                  <a:pos x="33" y="20"/>
                </a:cxn>
                <a:cxn ang="0">
                  <a:pos x="33" y="18"/>
                </a:cxn>
                <a:cxn ang="0">
                  <a:pos x="32" y="16"/>
                </a:cxn>
                <a:cxn ang="0">
                  <a:pos x="32" y="16"/>
                </a:cxn>
                <a:cxn ang="0">
                  <a:pos x="42" y="21"/>
                </a:cxn>
                <a:cxn ang="0">
                  <a:pos x="57" y="29"/>
                </a:cxn>
                <a:cxn ang="0">
                  <a:pos x="73" y="39"/>
                </a:cxn>
                <a:cxn ang="0">
                  <a:pos x="86" y="50"/>
                </a:cxn>
                <a:cxn ang="0">
                  <a:pos x="91" y="55"/>
                </a:cxn>
                <a:cxn ang="0">
                  <a:pos x="96" y="66"/>
                </a:cxn>
                <a:cxn ang="0">
                  <a:pos x="103" y="78"/>
                </a:cxn>
                <a:cxn ang="0">
                  <a:pos x="101" y="75"/>
                </a:cxn>
                <a:cxn ang="0">
                  <a:pos x="94" y="67"/>
                </a:cxn>
                <a:cxn ang="0">
                  <a:pos x="88" y="59"/>
                </a:cxn>
                <a:cxn ang="0">
                  <a:pos x="84" y="57"/>
                </a:cxn>
                <a:cxn ang="0">
                  <a:pos x="89" y="62"/>
                </a:cxn>
                <a:cxn ang="0">
                  <a:pos x="89" y="65"/>
                </a:cxn>
                <a:cxn ang="0">
                  <a:pos x="81" y="57"/>
                </a:cxn>
                <a:cxn ang="0">
                  <a:pos x="77" y="54"/>
                </a:cxn>
                <a:cxn ang="0">
                  <a:pos x="75" y="55"/>
                </a:cxn>
                <a:cxn ang="0">
                  <a:pos x="69" y="47"/>
                </a:cxn>
                <a:cxn ang="0">
                  <a:pos x="66" y="43"/>
                </a:cxn>
                <a:cxn ang="0">
                  <a:pos x="64" y="41"/>
                </a:cxn>
                <a:cxn ang="0">
                  <a:pos x="59" y="37"/>
                </a:cxn>
                <a:cxn ang="0">
                  <a:pos x="50" y="29"/>
                </a:cxn>
                <a:cxn ang="0">
                  <a:pos x="46" y="28"/>
                </a:cxn>
                <a:cxn ang="0">
                  <a:pos x="46" y="31"/>
                </a:cxn>
                <a:cxn ang="0">
                  <a:pos x="50" y="34"/>
                </a:cxn>
                <a:cxn ang="0">
                  <a:pos x="51" y="37"/>
                </a:cxn>
                <a:cxn ang="0">
                  <a:pos x="44" y="32"/>
                </a:cxn>
                <a:cxn ang="0">
                  <a:pos x="38" y="26"/>
                </a:cxn>
                <a:cxn ang="0">
                  <a:pos x="30" y="23"/>
                </a:cxn>
                <a:cxn ang="0">
                  <a:pos x="27" y="20"/>
                </a:cxn>
                <a:cxn ang="0">
                  <a:pos x="28" y="21"/>
                </a:cxn>
                <a:cxn ang="0">
                  <a:pos x="29" y="23"/>
                </a:cxn>
                <a:cxn ang="0">
                  <a:pos x="30" y="24"/>
                </a:cxn>
                <a:cxn ang="0">
                  <a:pos x="14" y="12"/>
                </a:cxn>
                <a:cxn ang="0">
                  <a:pos x="6" y="7"/>
                </a:cxn>
                <a:cxn ang="0">
                  <a:pos x="1" y="3"/>
                </a:cxn>
                <a:cxn ang="0">
                  <a:pos x="5" y="3"/>
                </a:cxn>
                <a:cxn ang="0">
                  <a:pos x="10" y="5"/>
                </a:cxn>
                <a:cxn ang="0">
                  <a:pos x="12" y="7"/>
                </a:cxn>
                <a:cxn ang="0">
                  <a:pos x="13" y="9"/>
                </a:cxn>
                <a:cxn ang="0">
                  <a:pos x="15" y="10"/>
                </a:cxn>
                <a:cxn ang="0">
                  <a:pos x="14" y="6"/>
                </a:cxn>
                <a:cxn ang="0">
                  <a:pos x="10" y="0"/>
                </a:cxn>
              </a:cxnLst>
              <a:rect l="0" t="0" r="r" b="b"/>
              <a:pathLst>
                <a:path w="103" h="78">
                  <a:moveTo>
                    <a:pt x="10" y="0"/>
                  </a:moveTo>
                  <a:lnTo>
                    <a:pt x="10" y="0"/>
                  </a:lnTo>
                  <a:lnTo>
                    <a:pt x="11" y="0"/>
                  </a:lnTo>
                  <a:lnTo>
                    <a:pt x="11" y="1"/>
                  </a:lnTo>
                  <a:lnTo>
                    <a:pt x="11" y="1"/>
                  </a:lnTo>
                  <a:lnTo>
                    <a:pt x="25" y="12"/>
                  </a:lnTo>
                  <a:lnTo>
                    <a:pt x="28" y="15"/>
                  </a:lnTo>
                  <a:lnTo>
                    <a:pt x="30" y="18"/>
                  </a:lnTo>
                  <a:lnTo>
                    <a:pt x="33" y="21"/>
                  </a:lnTo>
                  <a:lnTo>
                    <a:pt x="34" y="21"/>
                  </a:lnTo>
                  <a:lnTo>
                    <a:pt x="34" y="20"/>
                  </a:lnTo>
                  <a:lnTo>
                    <a:pt x="33" y="20"/>
                  </a:lnTo>
                  <a:lnTo>
                    <a:pt x="33" y="19"/>
                  </a:lnTo>
                  <a:lnTo>
                    <a:pt x="33" y="18"/>
                  </a:lnTo>
                  <a:lnTo>
                    <a:pt x="32" y="17"/>
                  </a:lnTo>
                  <a:lnTo>
                    <a:pt x="32" y="16"/>
                  </a:lnTo>
                  <a:lnTo>
                    <a:pt x="32" y="16"/>
                  </a:lnTo>
                  <a:lnTo>
                    <a:pt x="32" y="16"/>
                  </a:lnTo>
                  <a:lnTo>
                    <a:pt x="38" y="18"/>
                  </a:lnTo>
                  <a:lnTo>
                    <a:pt x="42" y="21"/>
                  </a:lnTo>
                  <a:lnTo>
                    <a:pt x="47" y="24"/>
                  </a:lnTo>
                  <a:lnTo>
                    <a:pt x="57" y="29"/>
                  </a:lnTo>
                  <a:lnTo>
                    <a:pt x="65" y="33"/>
                  </a:lnTo>
                  <a:lnTo>
                    <a:pt x="73" y="39"/>
                  </a:lnTo>
                  <a:lnTo>
                    <a:pt x="82" y="46"/>
                  </a:lnTo>
                  <a:lnTo>
                    <a:pt x="86" y="50"/>
                  </a:lnTo>
                  <a:lnTo>
                    <a:pt x="90" y="54"/>
                  </a:lnTo>
                  <a:lnTo>
                    <a:pt x="91" y="55"/>
                  </a:lnTo>
                  <a:lnTo>
                    <a:pt x="92" y="60"/>
                  </a:lnTo>
                  <a:lnTo>
                    <a:pt x="96" y="66"/>
                  </a:lnTo>
                  <a:lnTo>
                    <a:pt x="100" y="72"/>
                  </a:lnTo>
                  <a:lnTo>
                    <a:pt x="103" y="78"/>
                  </a:lnTo>
                  <a:lnTo>
                    <a:pt x="102" y="77"/>
                  </a:lnTo>
                  <a:lnTo>
                    <a:pt x="101" y="75"/>
                  </a:lnTo>
                  <a:lnTo>
                    <a:pt x="98" y="71"/>
                  </a:lnTo>
                  <a:lnTo>
                    <a:pt x="94" y="67"/>
                  </a:lnTo>
                  <a:lnTo>
                    <a:pt x="91" y="62"/>
                  </a:lnTo>
                  <a:lnTo>
                    <a:pt x="88" y="59"/>
                  </a:lnTo>
                  <a:lnTo>
                    <a:pt x="85" y="56"/>
                  </a:lnTo>
                  <a:lnTo>
                    <a:pt x="84" y="57"/>
                  </a:lnTo>
                  <a:lnTo>
                    <a:pt x="85" y="59"/>
                  </a:lnTo>
                  <a:lnTo>
                    <a:pt x="89" y="62"/>
                  </a:lnTo>
                  <a:lnTo>
                    <a:pt x="90" y="64"/>
                  </a:lnTo>
                  <a:lnTo>
                    <a:pt x="89" y="65"/>
                  </a:lnTo>
                  <a:lnTo>
                    <a:pt x="86" y="63"/>
                  </a:lnTo>
                  <a:lnTo>
                    <a:pt x="81" y="57"/>
                  </a:lnTo>
                  <a:lnTo>
                    <a:pt x="78" y="54"/>
                  </a:lnTo>
                  <a:lnTo>
                    <a:pt x="77" y="54"/>
                  </a:lnTo>
                  <a:lnTo>
                    <a:pt x="77" y="55"/>
                  </a:lnTo>
                  <a:lnTo>
                    <a:pt x="75" y="55"/>
                  </a:lnTo>
                  <a:lnTo>
                    <a:pt x="71" y="50"/>
                  </a:lnTo>
                  <a:lnTo>
                    <a:pt x="69" y="47"/>
                  </a:lnTo>
                  <a:lnTo>
                    <a:pt x="67" y="45"/>
                  </a:lnTo>
                  <a:lnTo>
                    <a:pt x="66" y="43"/>
                  </a:lnTo>
                  <a:lnTo>
                    <a:pt x="65" y="42"/>
                  </a:lnTo>
                  <a:lnTo>
                    <a:pt x="64" y="41"/>
                  </a:lnTo>
                  <a:lnTo>
                    <a:pt x="62" y="39"/>
                  </a:lnTo>
                  <a:lnTo>
                    <a:pt x="59" y="37"/>
                  </a:lnTo>
                  <a:lnTo>
                    <a:pt x="55" y="34"/>
                  </a:lnTo>
                  <a:lnTo>
                    <a:pt x="50" y="29"/>
                  </a:lnTo>
                  <a:lnTo>
                    <a:pt x="48" y="28"/>
                  </a:lnTo>
                  <a:lnTo>
                    <a:pt x="46" y="28"/>
                  </a:lnTo>
                  <a:lnTo>
                    <a:pt x="45" y="29"/>
                  </a:lnTo>
                  <a:lnTo>
                    <a:pt x="46" y="31"/>
                  </a:lnTo>
                  <a:lnTo>
                    <a:pt x="48" y="33"/>
                  </a:lnTo>
                  <a:lnTo>
                    <a:pt x="50" y="34"/>
                  </a:lnTo>
                  <a:lnTo>
                    <a:pt x="52" y="36"/>
                  </a:lnTo>
                  <a:lnTo>
                    <a:pt x="51" y="37"/>
                  </a:lnTo>
                  <a:lnTo>
                    <a:pt x="48" y="37"/>
                  </a:lnTo>
                  <a:lnTo>
                    <a:pt x="44" y="32"/>
                  </a:lnTo>
                  <a:lnTo>
                    <a:pt x="42" y="29"/>
                  </a:lnTo>
                  <a:lnTo>
                    <a:pt x="38" y="26"/>
                  </a:lnTo>
                  <a:lnTo>
                    <a:pt x="32" y="24"/>
                  </a:lnTo>
                  <a:lnTo>
                    <a:pt x="30" y="23"/>
                  </a:lnTo>
                  <a:lnTo>
                    <a:pt x="28" y="21"/>
                  </a:lnTo>
                  <a:lnTo>
                    <a:pt x="27" y="20"/>
                  </a:lnTo>
                  <a:lnTo>
                    <a:pt x="27" y="20"/>
                  </a:lnTo>
                  <a:lnTo>
                    <a:pt x="28" y="21"/>
                  </a:lnTo>
                  <a:lnTo>
                    <a:pt x="29" y="22"/>
                  </a:lnTo>
                  <a:lnTo>
                    <a:pt x="29" y="23"/>
                  </a:lnTo>
                  <a:lnTo>
                    <a:pt x="30" y="24"/>
                  </a:lnTo>
                  <a:lnTo>
                    <a:pt x="30" y="24"/>
                  </a:lnTo>
                  <a:lnTo>
                    <a:pt x="24" y="20"/>
                  </a:lnTo>
                  <a:lnTo>
                    <a:pt x="14" y="12"/>
                  </a:lnTo>
                  <a:lnTo>
                    <a:pt x="11" y="10"/>
                  </a:lnTo>
                  <a:lnTo>
                    <a:pt x="6" y="7"/>
                  </a:lnTo>
                  <a:lnTo>
                    <a:pt x="3" y="4"/>
                  </a:lnTo>
                  <a:lnTo>
                    <a:pt x="1" y="3"/>
                  </a:lnTo>
                  <a:lnTo>
                    <a:pt x="0" y="2"/>
                  </a:lnTo>
                  <a:lnTo>
                    <a:pt x="5" y="3"/>
                  </a:lnTo>
                  <a:lnTo>
                    <a:pt x="9" y="5"/>
                  </a:lnTo>
                  <a:lnTo>
                    <a:pt x="10" y="5"/>
                  </a:lnTo>
                  <a:lnTo>
                    <a:pt x="11" y="6"/>
                  </a:lnTo>
                  <a:lnTo>
                    <a:pt x="12" y="7"/>
                  </a:lnTo>
                  <a:lnTo>
                    <a:pt x="13" y="8"/>
                  </a:lnTo>
                  <a:lnTo>
                    <a:pt x="13" y="9"/>
                  </a:lnTo>
                  <a:lnTo>
                    <a:pt x="14" y="10"/>
                  </a:lnTo>
                  <a:lnTo>
                    <a:pt x="15" y="10"/>
                  </a:lnTo>
                  <a:lnTo>
                    <a:pt x="15" y="10"/>
                  </a:lnTo>
                  <a:lnTo>
                    <a:pt x="14" y="6"/>
                  </a:lnTo>
                  <a:lnTo>
                    <a:pt x="10" y="0"/>
                  </a:lnTo>
                  <a:lnTo>
                    <a:pt x="1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27" name="Freeform 142"/>
            <p:cNvSpPr>
              <a:spLocks/>
            </p:cNvSpPr>
            <p:nvPr/>
          </p:nvSpPr>
          <p:spPr bwMode="auto">
            <a:xfrm>
              <a:off x="1641323" y="3088869"/>
              <a:ext cx="26066" cy="20274"/>
            </a:xfrm>
            <a:custGeom>
              <a:avLst/>
              <a:gdLst/>
              <a:ahLst/>
              <a:cxnLst>
                <a:cxn ang="0">
                  <a:pos x="13" y="0"/>
                </a:cxn>
                <a:cxn ang="0">
                  <a:pos x="18" y="0"/>
                </a:cxn>
                <a:cxn ang="0">
                  <a:pos x="10" y="10"/>
                </a:cxn>
                <a:cxn ang="0">
                  <a:pos x="6" y="13"/>
                </a:cxn>
                <a:cxn ang="0">
                  <a:pos x="5" y="14"/>
                </a:cxn>
                <a:cxn ang="0">
                  <a:pos x="2" y="14"/>
                </a:cxn>
                <a:cxn ang="0">
                  <a:pos x="0" y="13"/>
                </a:cxn>
                <a:cxn ang="0">
                  <a:pos x="0" y="12"/>
                </a:cxn>
                <a:cxn ang="0">
                  <a:pos x="0" y="11"/>
                </a:cxn>
                <a:cxn ang="0">
                  <a:pos x="3" y="6"/>
                </a:cxn>
                <a:cxn ang="0">
                  <a:pos x="8" y="3"/>
                </a:cxn>
                <a:cxn ang="0">
                  <a:pos x="12" y="1"/>
                </a:cxn>
                <a:cxn ang="0">
                  <a:pos x="13" y="0"/>
                </a:cxn>
              </a:cxnLst>
              <a:rect l="0" t="0" r="r" b="b"/>
              <a:pathLst>
                <a:path w="18" h="14">
                  <a:moveTo>
                    <a:pt x="13" y="0"/>
                  </a:moveTo>
                  <a:lnTo>
                    <a:pt x="18" y="0"/>
                  </a:lnTo>
                  <a:lnTo>
                    <a:pt x="10" y="10"/>
                  </a:lnTo>
                  <a:lnTo>
                    <a:pt x="6" y="13"/>
                  </a:lnTo>
                  <a:lnTo>
                    <a:pt x="5" y="14"/>
                  </a:lnTo>
                  <a:lnTo>
                    <a:pt x="2" y="14"/>
                  </a:lnTo>
                  <a:lnTo>
                    <a:pt x="0" y="13"/>
                  </a:lnTo>
                  <a:lnTo>
                    <a:pt x="0" y="12"/>
                  </a:lnTo>
                  <a:lnTo>
                    <a:pt x="0" y="11"/>
                  </a:lnTo>
                  <a:lnTo>
                    <a:pt x="3" y="6"/>
                  </a:lnTo>
                  <a:lnTo>
                    <a:pt x="8" y="3"/>
                  </a:lnTo>
                  <a:lnTo>
                    <a:pt x="12" y="1"/>
                  </a:lnTo>
                  <a:lnTo>
                    <a:pt x="1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28" name="Freeform 143"/>
            <p:cNvSpPr>
              <a:spLocks/>
            </p:cNvSpPr>
            <p:nvPr/>
          </p:nvSpPr>
          <p:spPr bwMode="auto">
            <a:xfrm>
              <a:off x="3069172" y="2789107"/>
              <a:ext cx="70958" cy="69510"/>
            </a:xfrm>
            <a:custGeom>
              <a:avLst/>
              <a:gdLst/>
              <a:ahLst/>
              <a:cxnLst>
                <a:cxn ang="0">
                  <a:pos x="1" y="0"/>
                </a:cxn>
                <a:cxn ang="0">
                  <a:pos x="2" y="0"/>
                </a:cxn>
                <a:cxn ang="0">
                  <a:pos x="7" y="3"/>
                </a:cxn>
                <a:cxn ang="0">
                  <a:pos x="9" y="5"/>
                </a:cxn>
                <a:cxn ang="0">
                  <a:pos x="11" y="6"/>
                </a:cxn>
                <a:cxn ang="0">
                  <a:pos x="20" y="13"/>
                </a:cxn>
                <a:cxn ang="0">
                  <a:pos x="27" y="18"/>
                </a:cxn>
                <a:cxn ang="0">
                  <a:pos x="34" y="25"/>
                </a:cxn>
                <a:cxn ang="0">
                  <a:pos x="39" y="32"/>
                </a:cxn>
                <a:cxn ang="0">
                  <a:pos x="45" y="41"/>
                </a:cxn>
                <a:cxn ang="0">
                  <a:pos x="46" y="43"/>
                </a:cxn>
                <a:cxn ang="0">
                  <a:pos x="47" y="44"/>
                </a:cxn>
                <a:cxn ang="0">
                  <a:pos x="49" y="47"/>
                </a:cxn>
                <a:cxn ang="0">
                  <a:pos x="49" y="47"/>
                </a:cxn>
                <a:cxn ang="0">
                  <a:pos x="48" y="48"/>
                </a:cxn>
                <a:cxn ang="0">
                  <a:pos x="45" y="48"/>
                </a:cxn>
                <a:cxn ang="0">
                  <a:pos x="42" y="46"/>
                </a:cxn>
                <a:cxn ang="0">
                  <a:pos x="39" y="43"/>
                </a:cxn>
                <a:cxn ang="0">
                  <a:pos x="36" y="39"/>
                </a:cxn>
                <a:cxn ang="0">
                  <a:pos x="34" y="35"/>
                </a:cxn>
                <a:cxn ang="0">
                  <a:pos x="32" y="31"/>
                </a:cxn>
                <a:cxn ang="0">
                  <a:pos x="32" y="30"/>
                </a:cxn>
                <a:cxn ang="0">
                  <a:pos x="32" y="31"/>
                </a:cxn>
                <a:cxn ang="0">
                  <a:pos x="33" y="32"/>
                </a:cxn>
                <a:cxn ang="0">
                  <a:pos x="33" y="33"/>
                </a:cxn>
                <a:cxn ang="0">
                  <a:pos x="33" y="34"/>
                </a:cxn>
                <a:cxn ang="0">
                  <a:pos x="34" y="36"/>
                </a:cxn>
                <a:cxn ang="0">
                  <a:pos x="35" y="37"/>
                </a:cxn>
                <a:cxn ang="0">
                  <a:pos x="35" y="37"/>
                </a:cxn>
                <a:cxn ang="0">
                  <a:pos x="34" y="37"/>
                </a:cxn>
                <a:cxn ang="0">
                  <a:pos x="31" y="33"/>
                </a:cxn>
                <a:cxn ang="0">
                  <a:pos x="28" y="29"/>
                </a:cxn>
                <a:cxn ang="0">
                  <a:pos x="25" y="26"/>
                </a:cxn>
                <a:cxn ang="0">
                  <a:pos x="22" y="25"/>
                </a:cxn>
                <a:cxn ang="0">
                  <a:pos x="16" y="23"/>
                </a:cxn>
                <a:cxn ang="0">
                  <a:pos x="13" y="21"/>
                </a:cxn>
                <a:cxn ang="0">
                  <a:pos x="11" y="18"/>
                </a:cxn>
                <a:cxn ang="0">
                  <a:pos x="11" y="16"/>
                </a:cxn>
                <a:cxn ang="0">
                  <a:pos x="12" y="16"/>
                </a:cxn>
                <a:cxn ang="0">
                  <a:pos x="12" y="15"/>
                </a:cxn>
                <a:cxn ang="0">
                  <a:pos x="7" y="9"/>
                </a:cxn>
                <a:cxn ang="0">
                  <a:pos x="4" y="6"/>
                </a:cxn>
                <a:cxn ang="0">
                  <a:pos x="1" y="4"/>
                </a:cxn>
                <a:cxn ang="0">
                  <a:pos x="0" y="1"/>
                </a:cxn>
                <a:cxn ang="0">
                  <a:pos x="1" y="0"/>
                </a:cxn>
              </a:cxnLst>
              <a:rect l="0" t="0" r="r" b="b"/>
              <a:pathLst>
                <a:path w="49" h="48">
                  <a:moveTo>
                    <a:pt x="1" y="0"/>
                  </a:moveTo>
                  <a:lnTo>
                    <a:pt x="2" y="0"/>
                  </a:lnTo>
                  <a:lnTo>
                    <a:pt x="7" y="3"/>
                  </a:lnTo>
                  <a:lnTo>
                    <a:pt x="9" y="5"/>
                  </a:lnTo>
                  <a:lnTo>
                    <a:pt x="11" y="6"/>
                  </a:lnTo>
                  <a:lnTo>
                    <a:pt x="20" y="13"/>
                  </a:lnTo>
                  <a:lnTo>
                    <a:pt x="27" y="18"/>
                  </a:lnTo>
                  <a:lnTo>
                    <a:pt x="34" y="25"/>
                  </a:lnTo>
                  <a:lnTo>
                    <a:pt x="39" y="32"/>
                  </a:lnTo>
                  <a:lnTo>
                    <a:pt x="45" y="41"/>
                  </a:lnTo>
                  <a:lnTo>
                    <a:pt x="46" y="43"/>
                  </a:lnTo>
                  <a:lnTo>
                    <a:pt x="47" y="44"/>
                  </a:lnTo>
                  <a:lnTo>
                    <a:pt x="49" y="47"/>
                  </a:lnTo>
                  <a:lnTo>
                    <a:pt x="49" y="47"/>
                  </a:lnTo>
                  <a:lnTo>
                    <a:pt x="48" y="48"/>
                  </a:lnTo>
                  <a:lnTo>
                    <a:pt x="45" y="48"/>
                  </a:lnTo>
                  <a:lnTo>
                    <a:pt x="42" y="46"/>
                  </a:lnTo>
                  <a:lnTo>
                    <a:pt x="39" y="43"/>
                  </a:lnTo>
                  <a:lnTo>
                    <a:pt x="36" y="39"/>
                  </a:lnTo>
                  <a:lnTo>
                    <a:pt x="34" y="35"/>
                  </a:lnTo>
                  <a:lnTo>
                    <a:pt x="32" y="31"/>
                  </a:lnTo>
                  <a:lnTo>
                    <a:pt x="32" y="30"/>
                  </a:lnTo>
                  <a:lnTo>
                    <a:pt x="32" y="31"/>
                  </a:lnTo>
                  <a:lnTo>
                    <a:pt x="33" y="32"/>
                  </a:lnTo>
                  <a:lnTo>
                    <a:pt x="33" y="33"/>
                  </a:lnTo>
                  <a:lnTo>
                    <a:pt x="33" y="34"/>
                  </a:lnTo>
                  <a:lnTo>
                    <a:pt x="34" y="36"/>
                  </a:lnTo>
                  <a:lnTo>
                    <a:pt x="35" y="37"/>
                  </a:lnTo>
                  <a:lnTo>
                    <a:pt x="35" y="37"/>
                  </a:lnTo>
                  <a:lnTo>
                    <a:pt x="34" y="37"/>
                  </a:lnTo>
                  <a:lnTo>
                    <a:pt x="31" y="33"/>
                  </a:lnTo>
                  <a:lnTo>
                    <a:pt x="28" y="29"/>
                  </a:lnTo>
                  <a:lnTo>
                    <a:pt x="25" y="26"/>
                  </a:lnTo>
                  <a:lnTo>
                    <a:pt x="22" y="25"/>
                  </a:lnTo>
                  <a:lnTo>
                    <a:pt x="16" y="23"/>
                  </a:lnTo>
                  <a:lnTo>
                    <a:pt x="13" y="21"/>
                  </a:lnTo>
                  <a:lnTo>
                    <a:pt x="11" y="18"/>
                  </a:lnTo>
                  <a:lnTo>
                    <a:pt x="11" y="16"/>
                  </a:lnTo>
                  <a:lnTo>
                    <a:pt x="12" y="16"/>
                  </a:lnTo>
                  <a:lnTo>
                    <a:pt x="12" y="15"/>
                  </a:lnTo>
                  <a:lnTo>
                    <a:pt x="7" y="9"/>
                  </a:lnTo>
                  <a:lnTo>
                    <a:pt x="4" y="6"/>
                  </a:lnTo>
                  <a:lnTo>
                    <a:pt x="1" y="4"/>
                  </a:lnTo>
                  <a:lnTo>
                    <a:pt x="0" y="1"/>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29" name="Freeform 144"/>
            <p:cNvSpPr>
              <a:spLocks/>
            </p:cNvSpPr>
            <p:nvPr/>
          </p:nvSpPr>
          <p:spPr bwMode="auto">
            <a:xfrm>
              <a:off x="1668838" y="3193133"/>
              <a:ext cx="41996" cy="78199"/>
            </a:xfrm>
            <a:custGeom>
              <a:avLst/>
              <a:gdLst/>
              <a:ahLst/>
              <a:cxnLst>
                <a:cxn ang="0">
                  <a:pos x="4" y="0"/>
                </a:cxn>
                <a:cxn ang="0">
                  <a:pos x="13" y="6"/>
                </a:cxn>
                <a:cxn ang="0">
                  <a:pos x="20" y="13"/>
                </a:cxn>
                <a:cxn ang="0">
                  <a:pos x="21" y="14"/>
                </a:cxn>
                <a:cxn ang="0">
                  <a:pos x="20" y="15"/>
                </a:cxn>
                <a:cxn ang="0">
                  <a:pos x="20" y="15"/>
                </a:cxn>
                <a:cxn ang="0">
                  <a:pos x="19" y="16"/>
                </a:cxn>
                <a:cxn ang="0">
                  <a:pos x="19" y="17"/>
                </a:cxn>
                <a:cxn ang="0">
                  <a:pos x="23" y="27"/>
                </a:cxn>
                <a:cxn ang="0">
                  <a:pos x="27" y="37"/>
                </a:cxn>
                <a:cxn ang="0">
                  <a:pos x="28" y="40"/>
                </a:cxn>
                <a:cxn ang="0">
                  <a:pos x="29" y="43"/>
                </a:cxn>
                <a:cxn ang="0">
                  <a:pos x="29" y="50"/>
                </a:cxn>
                <a:cxn ang="0">
                  <a:pos x="28" y="53"/>
                </a:cxn>
                <a:cxn ang="0">
                  <a:pos x="25" y="54"/>
                </a:cxn>
                <a:cxn ang="0">
                  <a:pos x="22" y="54"/>
                </a:cxn>
                <a:cxn ang="0">
                  <a:pos x="17" y="51"/>
                </a:cxn>
                <a:cxn ang="0">
                  <a:pos x="13" y="47"/>
                </a:cxn>
                <a:cxn ang="0">
                  <a:pos x="10" y="42"/>
                </a:cxn>
                <a:cxn ang="0">
                  <a:pos x="10" y="41"/>
                </a:cxn>
                <a:cxn ang="0">
                  <a:pos x="11" y="40"/>
                </a:cxn>
                <a:cxn ang="0">
                  <a:pos x="12" y="40"/>
                </a:cxn>
                <a:cxn ang="0">
                  <a:pos x="14" y="39"/>
                </a:cxn>
                <a:cxn ang="0">
                  <a:pos x="15" y="38"/>
                </a:cxn>
                <a:cxn ang="0">
                  <a:pos x="16" y="38"/>
                </a:cxn>
                <a:cxn ang="0">
                  <a:pos x="17" y="37"/>
                </a:cxn>
                <a:cxn ang="0">
                  <a:pos x="18" y="36"/>
                </a:cxn>
                <a:cxn ang="0">
                  <a:pos x="18" y="36"/>
                </a:cxn>
                <a:cxn ang="0">
                  <a:pos x="18" y="35"/>
                </a:cxn>
                <a:cxn ang="0">
                  <a:pos x="16" y="34"/>
                </a:cxn>
                <a:cxn ang="0">
                  <a:pos x="15" y="35"/>
                </a:cxn>
                <a:cxn ang="0">
                  <a:pos x="12" y="37"/>
                </a:cxn>
                <a:cxn ang="0">
                  <a:pos x="10" y="38"/>
                </a:cxn>
                <a:cxn ang="0">
                  <a:pos x="8" y="38"/>
                </a:cxn>
                <a:cxn ang="0">
                  <a:pos x="7" y="36"/>
                </a:cxn>
                <a:cxn ang="0">
                  <a:pos x="8" y="34"/>
                </a:cxn>
                <a:cxn ang="0">
                  <a:pos x="9" y="31"/>
                </a:cxn>
                <a:cxn ang="0">
                  <a:pos x="9" y="29"/>
                </a:cxn>
                <a:cxn ang="0">
                  <a:pos x="8" y="28"/>
                </a:cxn>
                <a:cxn ang="0">
                  <a:pos x="7" y="27"/>
                </a:cxn>
                <a:cxn ang="0">
                  <a:pos x="6" y="27"/>
                </a:cxn>
                <a:cxn ang="0">
                  <a:pos x="4" y="27"/>
                </a:cxn>
                <a:cxn ang="0">
                  <a:pos x="3" y="27"/>
                </a:cxn>
                <a:cxn ang="0">
                  <a:pos x="2" y="26"/>
                </a:cxn>
                <a:cxn ang="0">
                  <a:pos x="1" y="25"/>
                </a:cxn>
                <a:cxn ang="0">
                  <a:pos x="0" y="22"/>
                </a:cxn>
                <a:cxn ang="0">
                  <a:pos x="0" y="17"/>
                </a:cxn>
                <a:cxn ang="0">
                  <a:pos x="0" y="12"/>
                </a:cxn>
                <a:cxn ang="0">
                  <a:pos x="1" y="8"/>
                </a:cxn>
                <a:cxn ang="0">
                  <a:pos x="2" y="3"/>
                </a:cxn>
                <a:cxn ang="0">
                  <a:pos x="3" y="1"/>
                </a:cxn>
                <a:cxn ang="0">
                  <a:pos x="4" y="0"/>
                </a:cxn>
              </a:cxnLst>
              <a:rect l="0" t="0" r="r" b="b"/>
              <a:pathLst>
                <a:path w="29" h="54">
                  <a:moveTo>
                    <a:pt x="4" y="0"/>
                  </a:moveTo>
                  <a:lnTo>
                    <a:pt x="13" y="6"/>
                  </a:lnTo>
                  <a:lnTo>
                    <a:pt x="20" y="13"/>
                  </a:lnTo>
                  <a:lnTo>
                    <a:pt x="21" y="14"/>
                  </a:lnTo>
                  <a:lnTo>
                    <a:pt x="20" y="15"/>
                  </a:lnTo>
                  <a:lnTo>
                    <a:pt x="20" y="15"/>
                  </a:lnTo>
                  <a:lnTo>
                    <a:pt x="19" y="16"/>
                  </a:lnTo>
                  <a:lnTo>
                    <a:pt x="19" y="17"/>
                  </a:lnTo>
                  <a:lnTo>
                    <a:pt x="23" y="27"/>
                  </a:lnTo>
                  <a:lnTo>
                    <a:pt x="27" y="37"/>
                  </a:lnTo>
                  <a:lnTo>
                    <a:pt x="28" y="40"/>
                  </a:lnTo>
                  <a:lnTo>
                    <a:pt x="29" y="43"/>
                  </a:lnTo>
                  <a:lnTo>
                    <a:pt x="29" y="50"/>
                  </a:lnTo>
                  <a:lnTo>
                    <a:pt x="28" y="53"/>
                  </a:lnTo>
                  <a:lnTo>
                    <a:pt x="25" y="54"/>
                  </a:lnTo>
                  <a:lnTo>
                    <a:pt x="22" y="54"/>
                  </a:lnTo>
                  <a:lnTo>
                    <a:pt x="17" y="51"/>
                  </a:lnTo>
                  <a:lnTo>
                    <a:pt x="13" y="47"/>
                  </a:lnTo>
                  <a:lnTo>
                    <a:pt x="10" y="42"/>
                  </a:lnTo>
                  <a:lnTo>
                    <a:pt x="10" y="41"/>
                  </a:lnTo>
                  <a:lnTo>
                    <a:pt x="11" y="40"/>
                  </a:lnTo>
                  <a:lnTo>
                    <a:pt x="12" y="40"/>
                  </a:lnTo>
                  <a:lnTo>
                    <a:pt x="14" y="39"/>
                  </a:lnTo>
                  <a:lnTo>
                    <a:pt x="15" y="38"/>
                  </a:lnTo>
                  <a:lnTo>
                    <a:pt x="16" y="38"/>
                  </a:lnTo>
                  <a:lnTo>
                    <a:pt x="17" y="37"/>
                  </a:lnTo>
                  <a:lnTo>
                    <a:pt x="18" y="36"/>
                  </a:lnTo>
                  <a:lnTo>
                    <a:pt x="18" y="36"/>
                  </a:lnTo>
                  <a:lnTo>
                    <a:pt x="18" y="35"/>
                  </a:lnTo>
                  <a:lnTo>
                    <a:pt x="16" y="34"/>
                  </a:lnTo>
                  <a:lnTo>
                    <a:pt x="15" y="35"/>
                  </a:lnTo>
                  <a:lnTo>
                    <a:pt x="12" y="37"/>
                  </a:lnTo>
                  <a:lnTo>
                    <a:pt x="10" y="38"/>
                  </a:lnTo>
                  <a:lnTo>
                    <a:pt x="8" y="38"/>
                  </a:lnTo>
                  <a:lnTo>
                    <a:pt x="7" y="36"/>
                  </a:lnTo>
                  <a:lnTo>
                    <a:pt x="8" y="34"/>
                  </a:lnTo>
                  <a:lnTo>
                    <a:pt x="9" y="31"/>
                  </a:lnTo>
                  <a:lnTo>
                    <a:pt x="9" y="29"/>
                  </a:lnTo>
                  <a:lnTo>
                    <a:pt x="8" y="28"/>
                  </a:lnTo>
                  <a:lnTo>
                    <a:pt x="7" y="27"/>
                  </a:lnTo>
                  <a:lnTo>
                    <a:pt x="6" y="27"/>
                  </a:lnTo>
                  <a:lnTo>
                    <a:pt x="4" y="27"/>
                  </a:lnTo>
                  <a:lnTo>
                    <a:pt x="3" y="27"/>
                  </a:lnTo>
                  <a:lnTo>
                    <a:pt x="2" y="26"/>
                  </a:lnTo>
                  <a:lnTo>
                    <a:pt x="1" y="25"/>
                  </a:lnTo>
                  <a:lnTo>
                    <a:pt x="0" y="22"/>
                  </a:lnTo>
                  <a:lnTo>
                    <a:pt x="0" y="17"/>
                  </a:lnTo>
                  <a:lnTo>
                    <a:pt x="0" y="12"/>
                  </a:lnTo>
                  <a:lnTo>
                    <a:pt x="1" y="8"/>
                  </a:lnTo>
                  <a:lnTo>
                    <a:pt x="2" y="3"/>
                  </a:lnTo>
                  <a:lnTo>
                    <a:pt x="3" y="1"/>
                  </a:lnTo>
                  <a:lnTo>
                    <a:pt x="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30" name="Freeform 145"/>
            <p:cNvSpPr>
              <a:spLocks/>
            </p:cNvSpPr>
            <p:nvPr/>
          </p:nvSpPr>
          <p:spPr bwMode="auto">
            <a:xfrm>
              <a:off x="2792581" y="3229336"/>
              <a:ext cx="36204" cy="14481"/>
            </a:xfrm>
            <a:custGeom>
              <a:avLst/>
              <a:gdLst/>
              <a:ahLst/>
              <a:cxnLst>
                <a:cxn ang="0">
                  <a:pos x="0" y="0"/>
                </a:cxn>
                <a:cxn ang="0">
                  <a:pos x="9" y="2"/>
                </a:cxn>
                <a:cxn ang="0">
                  <a:pos x="16" y="4"/>
                </a:cxn>
                <a:cxn ang="0">
                  <a:pos x="24" y="8"/>
                </a:cxn>
                <a:cxn ang="0">
                  <a:pos x="25" y="9"/>
                </a:cxn>
                <a:cxn ang="0">
                  <a:pos x="24" y="9"/>
                </a:cxn>
                <a:cxn ang="0">
                  <a:pos x="24" y="9"/>
                </a:cxn>
                <a:cxn ang="0">
                  <a:pos x="23" y="10"/>
                </a:cxn>
                <a:cxn ang="0">
                  <a:pos x="19" y="10"/>
                </a:cxn>
                <a:cxn ang="0">
                  <a:pos x="16" y="8"/>
                </a:cxn>
                <a:cxn ang="0">
                  <a:pos x="8" y="4"/>
                </a:cxn>
                <a:cxn ang="0">
                  <a:pos x="4" y="2"/>
                </a:cxn>
                <a:cxn ang="0">
                  <a:pos x="1" y="0"/>
                </a:cxn>
                <a:cxn ang="0">
                  <a:pos x="0" y="0"/>
                </a:cxn>
              </a:cxnLst>
              <a:rect l="0" t="0" r="r" b="b"/>
              <a:pathLst>
                <a:path w="25" h="10">
                  <a:moveTo>
                    <a:pt x="0" y="0"/>
                  </a:moveTo>
                  <a:lnTo>
                    <a:pt x="9" y="2"/>
                  </a:lnTo>
                  <a:lnTo>
                    <a:pt x="16" y="4"/>
                  </a:lnTo>
                  <a:lnTo>
                    <a:pt x="24" y="8"/>
                  </a:lnTo>
                  <a:lnTo>
                    <a:pt x="25" y="9"/>
                  </a:lnTo>
                  <a:lnTo>
                    <a:pt x="24" y="9"/>
                  </a:lnTo>
                  <a:lnTo>
                    <a:pt x="24" y="9"/>
                  </a:lnTo>
                  <a:lnTo>
                    <a:pt x="23" y="10"/>
                  </a:lnTo>
                  <a:lnTo>
                    <a:pt x="19" y="10"/>
                  </a:lnTo>
                  <a:lnTo>
                    <a:pt x="16" y="8"/>
                  </a:lnTo>
                  <a:lnTo>
                    <a:pt x="8" y="4"/>
                  </a:lnTo>
                  <a:lnTo>
                    <a:pt x="4" y="2"/>
                  </a:lnTo>
                  <a:lnTo>
                    <a:pt x="1"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31" name="Freeform 146"/>
            <p:cNvSpPr>
              <a:spLocks/>
            </p:cNvSpPr>
            <p:nvPr/>
          </p:nvSpPr>
          <p:spPr bwMode="auto">
            <a:xfrm>
              <a:off x="2962011" y="3197477"/>
              <a:ext cx="18826" cy="59373"/>
            </a:xfrm>
            <a:custGeom>
              <a:avLst/>
              <a:gdLst/>
              <a:ahLst/>
              <a:cxnLst>
                <a:cxn ang="0">
                  <a:pos x="2" y="0"/>
                </a:cxn>
                <a:cxn ang="0">
                  <a:pos x="2" y="2"/>
                </a:cxn>
                <a:cxn ang="0">
                  <a:pos x="5" y="9"/>
                </a:cxn>
                <a:cxn ang="0">
                  <a:pos x="7" y="16"/>
                </a:cxn>
                <a:cxn ang="0">
                  <a:pos x="10" y="25"/>
                </a:cxn>
                <a:cxn ang="0">
                  <a:pos x="13" y="38"/>
                </a:cxn>
                <a:cxn ang="0">
                  <a:pos x="13" y="39"/>
                </a:cxn>
                <a:cxn ang="0">
                  <a:pos x="12" y="39"/>
                </a:cxn>
                <a:cxn ang="0">
                  <a:pos x="9" y="41"/>
                </a:cxn>
                <a:cxn ang="0">
                  <a:pos x="8" y="40"/>
                </a:cxn>
                <a:cxn ang="0">
                  <a:pos x="5" y="37"/>
                </a:cxn>
                <a:cxn ang="0">
                  <a:pos x="4" y="33"/>
                </a:cxn>
                <a:cxn ang="0">
                  <a:pos x="4" y="30"/>
                </a:cxn>
                <a:cxn ang="0">
                  <a:pos x="2" y="26"/>
                </a:cxn>
                <a:cxn ang="0">
                  <a:pos x="0" y="24"/>
                </a:cxn>
                <a:cxn ang="0">
                  <a:pos x="1" y="22"/>
                </a:cxn>
                <a:cxn ang="0">
                  <a:pos x="1" y="3"/>
                </a:cxn>
                <a:cxn ang="0">
                  <a:pos x="1" y="1"/>
                </a:cxn>
                <a:cxn ang="0">
                  <a:pos x="2" y="0"/>
                </a:cxn>
              </a:cxnLst>
              <a:rect l="0" t="0" r="r" b="b"/>
              <a:pathLst>
                <a:path w="13" h="41">
                  <a:moveTo>
                    <a:pt x="2" y="0"/>
                  </a:moveTo>
                  <a:lnTo>
                    <a:pt x="2" y="2"/>
                  </a:lnTo>
                  <a:lnTo>
                    <a:pt x="5" y="9"/>
                  </a:lnTo>
                  <a:lnTo>
                    <a:pt x="7" y="16"/>
                  </a:lnTo>
                  <a:lnTo>
                    <a:pt x="10" y="25"/>
                  </a:lnTo>
                  <a:lnTo>
                    <a:pt x="13" y="38"/>
                  </a:lnTo>
                  <a:lnTo>
                    <a:pt x="13" y="39"/>
                  </a:lnTo>
                  <a:lnTo>
                    <a:pt x="12" y="39"/>
                  </a:lnTo>
                  <a:lnTo>
                    <a:pt x="9" y="41"/>
                  </a:lnTo>
                  <a:lnTo>
                    <a:pt x="8" y="40"/>
                  </a:lnTo>
                  <a:lnTo>
                    <a:pt x="5" y="37"/>
                  </a:lnTo>
                  <a:lnTo>
                    <a:pt x="4" y="33"/>
                  </a:lnTo>
                  <a:lnTo>
                    <a:pt x="4" y="30"/>
                  </a:lnTo>
                  <a:lnTo>
                    <a:pt x="2" y="26"/>
                  </a:lnTo>
                  <a:lnTo>
                    <a:pt x="0" y="24"/>
                  </a:lnTo>
                  <a:lnTo>
                    <a:pt x="1" y="22"/>
                  </a:lnTo>
                  <a:lnTo>
                    <a:pt x="1" y="3"/>
                  </a:lnTo>
                  <a:lnTo>
                    <a:pt x="1" y="1"/>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32" name="Freeform 147"/>
            <p:cNvSpPr>
              <a:spLocks/>
            </p:cNvSpPr>
            <p:nvPr/>
          </p:nvSpPr>
          <p:spPr bwMode="auto">
            <a:xfrm>
              <a:off x="2869331" y="3145345"/>
              <a:ext cx="86887" cy="120195"/>
            </a:xfrm>
            <a:custGeom>
              <a:avLst/>
              <a:gdLst/>
              <a:ahLst/>
              <a:cxnLst>
                <a:cxn ang="0">
                  <a:pos x="10" y="7"/>
                </a:cxn>
                <a:cxn ang="0">
                  <a:pos x="12" y="16"/>
                </a:cxn>
                <a:cxn ang="0">
                  <a:pos x="20" y="24"/>
                </a:cxn>
                <a:cxn ang="0">
                  <a:pos x="25" y="29"/>
                </a:cxn>
                <a:cxn ang="0">
                  <a:pos x="23" y="33"/>
                </a:cxn>
                <a:cxn ang="0">
                  <a:pos x="22" y="38"/>
                </a:cxn>
                <a:cxn ang="0">
                  <a:pos x="22" y="42"/>
                </a:cxn>
                <a:cxn ang="0">
                  <a:pos x="28" y="43"/>
                </a:cxn>
                <a:cxn ang="0">
                  <a:pos x="34" y="42"/>
                </a:cxn>
                <a:cxn ang="0">
                  <a:pos x="35" y="36"/>
                </a:cxn>
                <a:cxn ang="0">
                  <a:pos x="37" y="30"/>
                </a:cxn>
                <a:cxn ang="0">
                  <a:pos x="41" y="27"/>
                </a:cxn>
                <a:cxn ang="0">
                  <a:pos x="48" y="31"/>
                </a:cxn>
                <a:cxn ang="0">
                  <a:pos x="48" y="36"/>
                </a:cxn>
                <a:cxn ang="0">
                  <a:pos x="47" y="43"/>
                </a:cxn>
                <a:cxn ang="0">
                  <a:pos x="48" y="43"/>
                </a:cxn>
                <a:cxn ang="0">
                  <a:pos x="53" y="41"/>
                </a:cxn>
                <a:cxn ang="0">
                  <a:pos x="53" y="44"/>
                </a:cxn>
                <a:cxn ang="0">
                  <a:pos x="50" y="48"/>
                </a:cxn>
                <a:cxn ang="0">
                  <a:pos x="51" y="49"/>
                </a:cxn>
                <a:cxn ang="0">
                  <a:pos x="55" y="45"/>
                </a:cxn>
                <a:cxn ang="0">
                  <a:pos x="60" y="41"/>
                </a:cxn>
                <a:cxn ang="0">
                  <a:pos x="59" y="44"/>
                </a:cxn>
                <a:cxn ang="0">
                  <a:pos x="55" y="48"/>
                </a:cxn>
                <a:cxn ang="0">
                  <a:pos x="55" y="52"/>
                </a:cxn>
                <a:cxn ang="0">
                  <a:pos x="56" y="56"/>
                </a:cxn>
                <a:cxn ang="0">
                  <a:pos x="56" y="58"/>
                </a:cxn>
                <a:cxn ang="0">
                  <a:pos x="54" y="58"/>
                </a:cxn>
                <a:cxn ang="0">
                  <a:pos x="56" y="61"/>
                </a:cxn>
                <a:cxn ang="0">
                  <a:pos x="58" y="66"/>
                </a:cxn>
                <a:cxn ang="0">
                  <a:pos x="51" y="76"/>
                </a:cxn>
                <a:cxn ang="0">
                  <a:pos x="47" y="79"/>
                </a:cxn>
                <a:cxn ang="0">
                  <a:pos x="49" y="75"/>
                </a:cxn>
                <a:cxn ang="0">
                  <a:pos x="54" y="67"/>
                </a:cxn>
                <a:cxn ang="0">
                  <a:pos x="51" y="61"/>
                </a:cxn>
                <a:cxn ang="0">
                  <a:pos x="44" y="61"/>
                </a:cxn>
                <a:cxn ang="0">
                  <a:pos x="39" y="65"/>
                </a:cxn>
                <a:cxn ang="0">
                  <a:pos x="37" y="72"/>
                </a:cxn>
                <a:cxn ang="0">
                  <a:pos x="31" y="75"/>
                </a:cxn>
                <a:cxn ang="0">
                  <a:pos x="18" y="76"/>
                </a:cxn>
                <a:cxn ang="0">
                  <a:pos x="13" y="81"/>
                </a:cxn>
                <a:cxn ang="0">
                  <a:pos x="7" y="82"/>
                </a:cxn>
                <a:cxn ang="0">
                  <a:pos x="6" y="79"/>
                </a:cxn>
                <a:cxn ang="0">
                  <a:pos x="10" y="70"/>
                </a:cxn>
                <a:cxn ang="0">
                  <a:pos x="12" y="63"/>
                </a:cxn>
                <a:cxn ang="0">
                  <a:pos x="8" y="63"/>
                </a:cxn>
                <a:cxn ang="0">
                  <a:pos x="4" y="66"/>
                </a:cxn>
                <a:cxn ang="0">
                  <a:pos x="1" y="65"/>
                </a:cxn>
                <a:cxn ang="0">
                  <a:pos x="3" y="62"/>
                </a:cxn>
                <a:cxn ang="0">
                  <a:pos x="4" y="60"/>
                </a:cxn>
                <a:cxn ang="0">
                  <a:pos x="1" y="26"/>
                </a:cxn>
                <a:cxn ang="0">
                  <a:pos x="0" y="7"/>
                </a:cxn>
                <a:cxn ang="0">
                  <a:pos x="4" y="2"/>
                </a:cxn>
                <a:cxn ang="0">
                  <a:pos x="6" y="0"/>
                </a:cxn>
              </a:cxnLst>
              <a:rect l="0" t="0" r="r" b="b"/>
              <a:pathLst>
                <a:path w="60" h="83">
                  <a:moveTo>
                    <a:pt x="6" y="0"/>
                  </a:moveTo>
                  <a:lnTo>
                    <a:pt x="10" y="7"/>
                  </a:lnTo>
                  <a:lnTo>
                    <a:pt x="12" y="12"/>
                  </a:lnTo>
                  <a:lnTo>
                    <a:pt x="12" y="16"/>
                  </a:lnTo>
                  <a:lnTo>
                    <a:pt x="16" y="20"/>
                  </a:lnTo>
                  <a:lnTo>
                    <a:pt x="20" y="24"/>
                  </a:lnTo>
                  <a:lnTo>
                    <a:pt x="24" y="27"/>
                  </a:lnTo>
                  <a:lnTo>
                    <a:pt x="25" y="29"/>
                  </a:lnTo>
                  <a:lnTo>
                    <a:pt x="24" y="31"/>
                  </a:lnTo>
                  <a:lnTo>
                    <a:pt x="23" y="33"/>
                  </a:lnTo>
                  <a:lnTo>
                    <a:pt x="22" y="35"/>
                  </a:lnTo>
                  <a:lnTo>
                    <a:pt x="22" y="38"/>
                  </a:lnTo>
                  <a:lnTo>
                    <a:pt x="21" y="40"/>
                  </a:lnTo>
                  <a:lnTo>
                    <a:pt x="22" y="42"/>
                  </a:lnTo>
                  <a:lnTo>
                    <a:pt x="25" y="43"/>
                  </a:lnTo>
                  <a:lnTo>
                    <a:pt x="28" y="43"/>
                  </a:lnTo>
                  <a:lnTo>
                    <a:pt x="34" y="43"/>
                  </a:lnTo>
                  <a:lnTo>
                    <a:pt x="34" y="42"/>
                  </a:lnTo>
                  <a:lnTo>
                    <a:pt x="34" y="40"/>
                  </a:lnTo>
                  <a:lnTo>
                    <a:pt x="35" y="36"/>
                  </a:lnTo>
                  <a:lnTo>
                    <a:pt x="36" y="33"/>
                  </a:lnTo>
                  <a:lnTo>
                    <a:pt x="37" y="30"/>
                  </a:lnTo>
                  <a:lnTo>
                    <a:pt x="39" y="28"/>
                  </a:lnTo>
                  <a:lnTo>
                    <a:pt x="41" y="27"/>
                  </a:lnTo>
                  <a:lnTo>
                    <a:pt x="44" y="27"/>
                  </a:lnTo>
                  <a:lnTo>
                    <a:pt x="48" y="31"/>
                  </a:lnTo>
                  <a:lnTo>
                    <a:pt x="48" y="33"/>
                  </a:lnTo>
                  <a:lnTo>
                    <a:pt x="48" y="36"/>
                  </a:lnTo>
                  <a:lnTo>
                    <a:pt x="47" y="40"/>
                  </a:lnTo>
                  <a:lnTo>
                    <a:pt x="47" y="43"/>
                  </a:lnTo>
                  <a:lnTo>
                    <a:pt x="47" y="43"/>
                  </a:lnTo>
                  <a:lnTo>
                    <a:pt x="48" y="43"/>
                  </a:lnTo>
                  <a:lnTo>
                    <a:pt x="52" y="41"/>
                  </a:lnTo>
                  <a:lnTo>
                    <a:pt x="53" y="41"/>
                  </a:lnTo>
                  <a:lnTo>
                    <a:pt x="53" y="42"/>
                  </a:lnTo>
                  <a:lnTo>
                    <a:pt x="53" y="44"/>
                  </a:lnTo>
                  <a:lnTo>
                    <a:pt x="51" y="46"/>
                  </a:lnTo>
                  <a:lnTo>
                    <a:pt x="50" y="48"/>
                  </a:lnTo>
                  <a:lnTo>
                    <a:pt x="50" y="49"/>
                  </a:lnTo>
                  <a:lnTo>
                    <a:pt x="51" y="49"/>
                  </a:lnTo>
                  <a:lnTo>
                    <a:pt x="53" y="48"/>
                  </a:lnTo>
                  <a:lnTo>
                    <a:pt x="55" y="45"/>
                  </a:lnTo>
                  <a:lnTo>
                    <a:pt x="58" y="41"/>
                  </a:lnTo>
                  <a:lnTo>
                    <a:pt x="60" y="41"/>
                  </a:lnTo>
                  <a:lnTo>
                    <a:pt x="60" y="42"/>
                  </a:lnTo>
                  <a:lnTo>
                    <a:pt x="59" y="44"/>
                  </a:lnTo>
                  <a:lnTo>
                    <a:pt x="57" y="46"/>
                  </a:lnTo>
                  <a:lnTo>
                    <a:pt x="55" y="48"/>
                  </a:lnTo>
                  <a:lnTo>
                    <a:pt x="55" y="50"/>
                  </a:lnTo>
                  <a:lnTo>
                    <a:pt x="55" y="52"/>
                  </a:lnTo>
                  <a:lnTo>
                    <a:pt x="55" y="54"/>
                  </a:lnTo>
                  <a:lnTo>
                    <a:pt x="56" y="56"/>
                  </a:lnTo>
                  <a:lnTo>
                    <a:pt x="57" y="58"/>
                  </a:lnTo>
                  <a:lnTo>
                    <a:pt x="56" y="58"/>
                  </a:lnTo>
                  <a:lnTo>
                    <a:pt x="55" y="57"/>
                  </a:lnTo>
                  <a:lnTo>
                    <a:pt x="54" y="58"/>
                  </a:lnTo>
                  <a:lnTo>
                    <a:pt x="55" y="59"/>
                  </a:lnTo>
                  <a:lnTo>
                    <a:pt x="56" y="61"/>
                  </a:lnTo>
                  <a:lnTo>
                    <a:pt x="58" y="63"/>
                  </a:lnTo>
                  <a:lnTo>
                    <a:pt x="58" y="66"/>
                  </a:lnTo>
                  <a:lnTo>
                    <a:pt x="55" y="71"/>
                  </a:lnTo>
                  <a:lnTo>
                    <a:pt x="51" y="76"/>
                  </a:lnTo>
                  <a:lnTo>
                    <a:pt x="47" y="81"/>
                  </a:lnTo>
                  <a:lnTo>
                    <a:pt x="47" y="79"/>
                  </a:lnTo>
                  <a:lnTo>
                    <a:pt x="48" y="79"/>
                  </a:lnTo>
                  <a:lnTo>
                    <a:pt x="49" y="75"/>
                  </a:lnTo>
                  <a:lnTo>
                    <a:pt x="52" y="71"/>
                  </a:lnTo>
                  <a:lnTo>
                    <a:pt x="54" y="67"/>
                  </a:lnTo>
                  <a:lnTo>
                    <a:pt x="53" y="63"/>
                  </a:lnTo>
                  <a:lnTo>
                    <a:pt x="51" y="61"/>
                  </a:lnTo>
                  <a:lnTo>
                    <a:pt x="47" y="61"/>
                  </a:lnTo>
                  <a:lnTo>
                    <a:pt x="44" y="61"/>
                  </a:lnTo>
                  <a:lnTo>
                    <a:pt x="41" y="63"/>
                  </a:lnTo>
                  <a:lnTo>
                    <a:pt x="39" y="65"/>
                  </a:lnTo>
                  <a:lnTo>
                    <a:pt x="38" y="68"/>
                  </a:lnTo>
                  <a:lnTo>
                    <a:pt x="37" y="72"/>
                  </a:lnTo>
                  <a:lnTo>
                    <a:pt x="35" y="74"/>
                  </a:lnTo>
                  <a:lnTo>
                    <a:pt x="31" y="75"/>
                  </a:lnTo>
                  <a:lnTo>
                    <a:pt x="22" y="75"/>
                  </a:lnTo>
                  <a:lnTo>
                    <a:pt x="18" y="76"/>
                  </a:lnTo>
                  <a:lnTo>
                    <a:pt x="15" y="78"/>
                  </a:lnTo>
                  <a:lnTo>
                    <a:pt x="13" y="81"/>
                  </a:lnTo>
                  <a:lnTo>
                    <a:pt x="9" y="83"/>
                  </a:lnTo>
                  <a:lnTo>
                    <a:pt x="7" y="82"/>
                  </a:lnTo>
                  <a:lnTo>
                    <a:pt x="6" y="80"/>
                  </a:lnTo>
                  <a:lnTo>
                    <a:pt x="6" y="79"/>
                  </a:lnTo>
                  <a:lnTo>
                    <a:pt x="7" y="74"/>
                  </a:lnTo>
                  <a:lnTo>
                    <a:pt x="10" y="70"/>
                  </a:lnTo>
                  <a:lnTo>
                    <a:pt x="12" y="67"/>
                  </a:lnTo>
                  <a:lnTo>
                    <a:pt x="12" y="63"/>
                  </a:lnTo>
                  <a:lnTo>
                    <a:pt x="11" y="62"/>
                  </a:lnTo>
                  <a:lnTo>
                    <a:pt x="8" y="63"/>
                  </a:lnTo>
                  <a:lnTo>
                    <a:pt x="6" y="64"/>
                  </a:lnTo>
                  <a:lnTo>
                    <a:pt x="4" y="66"/>
                  </a:lnTo>
                  <a:lnTo>
                    <a:pt x="2" y="66"/>
                  </a:lnTo>
                  <a:lnTo>
                    <a:pt x="1" y="65"/>
                  </a:lnTo>
                  <a:lnTo>
                    <a:pt x="2" y="64"/>
                  </a:lnTo>
                  <a:lnTo>
                    <a:pt x="3" y="62"/>
                  </a:lnTo>
                  <a:lnTo>
                    <a:pt x="4" y="61"/>
                  </a:lnTo>
                  <a:lnTo>
                    <a:pt x="4" y="60"/>
                  </a:lnTo>
                  <a:lnTo>
                    <a:pt x="3" y="43"/>
                  </a:lnTo>
                  <a:lnTo>
                    <a:pt x="1" y="26"/>
                  </a:lnTo>
                  <a:lnTo>
                    <a:pt x="0" y="9"/>
                  </a:lnTo>
                  <a:lnTo>
                    <a:pt x="0" y="7"/>
                  </a:lnTo>
                  <a:lnTo>
                    <a:pt x="2" y="4"/>
                  </a:lnTo>
                  <a:lnTo>
                    <a:pt x="4" y="2"/>
                  </a:lnTo>
                  <a:lnTo>
                    <a:pt x="6" y="1"/>
                  </a:lnTo>
                  <a:lnTo>
                    <a:pt x="6"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33" name="Freeform 148"/>
            <p:cNvSpPr>
              <a:spLocks/>
            </p:cNvSpPr>
            <p:nvPr/>
          </p:nvSpPr>
          <p:spPr bwMode="auto">
            <a:xfrm>
              <a:off x="2951875" y="3229336"/>
              <a:ext cx="10137" cy="4345"/>
            </a:xfrm>
            <a:custGeom>
              <a:avLst/>
              <a:gdLst/>
              <a:ahLst/>
              <a:cxnLst>
                <a:cxn ang="0">
                  <a:pos x="0" y="0"/>
                </a:cxn>
                <a:cxn ang="0">
                  <a:pos x="3" y="0"/>
                </a:cxn>
                <a:cxn ang="0">
                  <a:pos x="5" y="1"/>
                </a:cxn>
                <a:cxn ang="0">
                  <a:pos x="6" y="1"/>
                </a:cxn>
                <a:cxn ang="0">
                  <a:pos x="7" y="2"/>
                </a:cxn>
                <a:cxn ang="0">
                  <a:pos x="7" y="3"/>
                </a:cxn>
                <a:cxn ang="0">
                  <a:pos x="7" y="3"/>
                </a:cxn>
                <a:cxn ang="0">
                  <a:pos x="5" y="3"/>
                </a:cxn>
                <a:cxn ang="0">
                  <a:pos x="3" y="3"/>
                </a:cxn>
                <a:cxn ang="0">
                  <a:pos x="0" y="0"/>
                </a:cxn>
              </a:cxnLst>
              <a:rect l="0" t="0" r="r" b="b"/>
              <a:pathLst>
                <a:path w="7" h="3">
                  <a:moveTo>
                    <a:pt x="0" y="0"/>
                  </a:moveTo>
                  <a:lnTo>
                    <a:pt x="3" y="0"/>
                  </a:lnTo>
                  <a:lnTo>
                    <a:pt x="5" y="1"/>
                  </a:lnTo>
                  <a:lnTo>
                    <a:pt x="6" y="1"/>
                  </a:lnTo>
                  <a:lnTo>
                    <a:pt x="7" y="2"/>
                  </a:lnTo>
                  <a:lnTo>
                    <a:pt x="7" y="3"/>
                  </a:lnTo>
                  <a:lnTo>
                    <a:pt x="7" y="3"/>
                  </a:lnTo>
                  <a:lnTo>
                    <a:pt x="5" y="3"/>
                  </a:lnTo>
                  <a:lnTo>
                    <a:pt x="3" y="3"/>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34" name="Freeform 149"/>
            <p:cNvSpPr>
              <a:spLocks/>
            </p:cNvSpPr>
            <p:nvPr/>
          </p:nvSpPr>
          <p:spPr bwMode="auto">
            <a:xfrm>
              <a:off x="2691212" y="3508824"/>
              <a:ext cx="39100" cy="23170"/>
            </a:xfrm>
            <a:custGeom>
              <a:avLst/>
              <a:gdLst/>
              <a:ahLst/>
              <a:cxnLst>
                <a:cxn ang="0">
                  <a:pos x="27" y="0"/>
                </a:cxn>
                <a:cxn ang="0">
                  <a:pos x="7" y="14"/>
                </a:cxn>
                <a:cxn ang="0">
                  <a:pos x="5" y="15"/>
                </a:cxn>
                <a:cxn ang="0">
                  <a:pos x="3" y="15"/>
                </a:cxn>
                <a:cxn ang="0">
                  <a:pos x="2" y="16"/>
                </a:cxn>
                <a:cxn ang="0">
                  <a:pos x="1" y="16"/>
                </a:cxn>
                <a:cxn ang="0">
                  <a:pos x="0" y="16"/>
                </a:cxn>
                <a:cxn ang="0">
                  <a:pos x="0" y="16"/>
                </a:cxn>
                <a:cxn ang="0">
                  <a:pos x="9" y="9"/>
                </a:cxn>
                <a:cxn ang="0">
                  <a:pos x="17" y="3"/>
                </a:cxn>
                <a:cxn ang="0">
                  <a:pos x="24" y="1"/>
                </a:cxn>
                <a:cxn ang="0">
                  <a:pos x="26" y="1"/>
                </a:cxn>
                <a:cxn ang="0">
                  <a:pos x="27" y="0"/>
                </a:cxn>
              </a:cxnLst>
              <a:rect l="0" t="0" r="r" b="b"/>
              <a:pathLst>
                <a:path w="27" h="16">
                  <a:moveTo>
                    <a:pt x="27" y="0"/>
                  </a:moveTo>
                  <a:lnTo>
                    <a:pt x="7" y="14"/>
                  </a:lnTo>
                  <a:lnTo>
                    <a:pt x="5" y="15"/>
                  </a:lnTo>
                  <a:lnTo>
                    <a:pt x="3" y="15"/>
                  </a:lnTo>
                  <a:lnTo>
                    <a:pt x="2" y="16"/>
                  </a:lnTo>
                  <a:lnTo>
                    <a:pt x="1" y="16"/>
                  </a:lnTo>
                  <a:lnTo>
                    <a:pt x="0" y="16"/>
                  </a:lnTo>
                  <a:lnTo>
                    <a:pt x="0" y="16"/>
                  </a:lnTo>
                  <a:lnTo>
                    <a:pt x="9" y="9"/>
                  </a:lnTo>
                  <a:lnTo>
                    <a:pt x="17" y="3"/>
                  </a:lnTo>
                  <a:lnTo>
                    <a:pt x="24" y="1"/>
                  </a:lnTo>
                  <a:lnTo>
                    <a:pt x="26" y="1"/>
                  </a:lnTo>
                  <a:lnTo>
                    <a:pt x="2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35" name="Freeform 150"/>
            <p:cNvSpPr>
              <a:spLocks/>
            </p:cNvSpPr>
            <p:nvPr/>
          </p:nvSpPr>
          <p:spPr bwMode="auto">
            <a:xfrm>
              <a:off x="1755725" y="3853477"/>
              <a:ext cx="7241" cy="14481"/>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36" name="Freeform 151"/>
            <p:cNvSpPr>
              <a:spLocks/>
            </p:cNvSpPr>
            <p:nvPr/>
          </p:nvSpPr>
          <p:spPr bwMode="auto">
            <a:xfrm>
              <a:off x="2685420" y="3951950"/>
              <a:ext cx="10137" cy="21722"/>
            </a:xfrm>
            <a:custGeom>
              <a:avLst/>
              <a:gdLst/>
              <a:ahLst/>
              <a:cxnLst>
                <a:cxn ang="0">
                  <a:pos x="2" y="0"/>
                </a:cxn>
                <a:cxn ang="0">
                  <a:pos x="4" y="1"/>
                </a:cxn>
                <a:cxn ang="0">
                  <a:pos x="6" y="3"/>
                </a:cxn>
                <a:cxn ang="0">
                  <a:pos x="7" y="6"/>
                </a:cxn>
                <a:cxn ang="0">
                  <a:pos x="6" y="10"/>
                </a:cxn>
                <a:cxn ang="0">
                  <a:pos x="4" y="15"/>
                </a:cxn>
                <a:cxn ang="0">
                  <a:pos x="4" y="15"/>
                </a:cxn>
                <a:cxn ang="0">
                  <a:pos x="3" y="15"/>
                </a:cxn>
                <a:cxn ang="0">
                  <a:pos x="2" y="15"/>
                </a:cxn>
                <a:cxn ang="0">
                  <a:pos x="1" y="14"/>
                </a:cxn>
                <a:cxn ang="0">
                  <a:pos x="0" y="13"/>
                </a:cxn>
                <a:cxn ang="0">
                  <a:pos x="1" y="10"/>
                </a:cxn>
                <a:cxn ang="0">
                  <a:pos x="3" y="7"/>
                </a:cxn>
                <a:cxn ang="0">
                  <a:pos x="4" y="5"/>
                </a:cxn>
                <a:cxn ang="0">
                  <a:pos x="3" y="2"/>
                </a:cxn>
                <a:cxn ang="0">
                  <a:pos x="2" y="0"/>
                </a:cxn>
              </a:cxnLst>
              <a:rect l="0" t="0" r="r" b="b"/>
              <a:pathLst>
                <a:path w="7" h="15">
                  <a:moveTo>
                    <a:pt x="2" y="0"/>
                  </a:moveTo>
                  <a:lnTo>
                    <a:pt x="4" y="1"/>
                  </a:lnTo>
                  <a:lnTo>
                    <a:pt x="6" y="3"/>
                  </a:lnTo>
                  <a:lnTo>
                    <a:pt x="7" y="6"/>
                  </a:lnTo>
                  <a:lnTo>
                    <a:pt x="6" y="10"/>
                  </a:lnTo>
                  <a:lnTo>
                    <a:pt x="4" y="15"/>
                  </a:lnTo>
                  <a:lnTo>
                    <a:pt x="4" y="15"/>
                  </a:lnTo>
                  <a:lnTo>
                    <a:pt x="3" y="15"/>
                  </a:lnTo>
                  <a:lnTo>
                    <a:pt x="2" y="15"/>
                  </a:lnTo>
                  <a:lnTo>
                    <a:pt x="1" y="14"/>
                  </a:lnTo>
                  <a:lnTo>
                    <a:pt x="0" y="13"/>
                  </a:lnTo>
                  <a:lnTo>
                    <a:pt x="1" y="10"/>
                  </a:lnTo>
                  <a:lnTo>
                    <a:pt x="3" y="7"/>
                  </a:lnTo>
                  <a:lnTo>
                    <a:pt x="4" y="5"/>
                  </a:lnTo>
                  <a:lnTo>
                    <a:pt x="3" y="2"/>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37" name="Freeform 152"/>
            <p:cNvSpPr>
              <a:spLocks/>
            </p:cNvSpPr>
            <p:nvPr/>
          </p:nvSpPr>
          <p:spPr bwMode="auto">
            <a:xfrm>
              <a:off x="2669490" y="3947605"/>
              <a:ext cx="18826" cy="4345"/>
            </a:xfrm>
            <a:custGeom>
              <a:avLst/>
              <a:gdLst/>
              <a:ahLst/>
              <a:cxnLst>
                <a:cxn ang="0">
                  <a:pos x="0" y="0"/>
                </a:cxn>
                <a:cxn ang="0">
                  <a:pos x="1" y="0"/>
                </a:cxn>
                <a:cxn ang="0">
                  <a:pos x="5" y="1"/>
                </a:cxn>
                <a:cxn ang="0">
                  <a:pos x="9" y="2"/>
                </a:cxn>
                <a:cxn ang="0">
                  <a:pos x="13" y="3"/>
                </a:cxn>
                <a:cxn ang="0">
                  <a:pos x="7" y="2"/>
                </a:cxn>
                <a:cxn ang="0">
                  <a:pos x="0" y="0"/>
                </a:cxn>
              </a:cxnLst>
              <a:rect l="0" t="0" r="r" b="b"/>
              <a:pathLst>
                <a:path w="13" h="3">
                  <a:moveTo>
                    <a:pt x="0" y="0"/>
                  </a:moveTo>
                  <a:lnTo>
                    <a:pt x="1" y="0"/>
                  </a:lnTo>
                  <a:lnTo>
                    <a:pt x="5" y="1"/>
                  </a:lnTo>
                  <a:lnTo>
                    <a:pt x="9" y="2"/>
                  </a:lnTo>
                  <a:lnTo>
                    <a:pt x="13" y="3"/>
                  </a:lnTo>
                  <a:lnTo>
                    <a:pt x="7"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38" name="Freeform 153"/>
            <p:cNvSpPr>
              <a:spLocks/>
            </p:cNvSpPr>
            <p:nvPr/>
          </p:nvSpPr>
          <p:spPr bwMode="auto">
            <a:xfrm>
              <a:off x="2500060" y="4067800"/>
              <a:ext cx="267903" cy="76751"/>
            </a:xfrm>
            <a:custGeom>
              <a:avLst/>
              <a:gdLst/>
              <a:ahLst/>
              <a:cxnLst>
                <a:cxn ang="0">
                  <a:pos x="68" y="1"/>
                </a:cxn>
                <a:cxn ang="0">
                  <a:pos x="67" y="3"/>
                </a:cxn>
                <a:cxn ang="0">
                  <a:pos x="76" y="3"/>
                </a:cxn>
                <a:cxn ang="0">
                  <a:pos x="88" y="5"/>
                </a:cxn>
                <a:cxn ang="0">
                  <a:pos x="101" y="10"/>
                </a:cxn>
                <a:cxn ang="0">
                  <a:pos x="109" y="9"/>
                </a:cxn>
                <a:cxn ang="0">
                  <a:pos x="123" y="10"/>
                </a:cxn>
                <a:cxn ang="0">
                  <a:pos x="137" y="17"/>
                </a:cxn>
                <a:cxn ang="0">
                  <a:pos x="146" y="23"/>
                </a:cxn>
                <a:cxn ang="0">
                  <a:pos x="149" y="22"/>
                </a:cxn>
                <a:cxn ang="0">
                  <a:pos x="152" y="22"/>
                </a:cxn>
                <a:cxn ang="0">
                  <a:pos x="162" y="27"/>
                </a:cxn>
                <a:cxn ang="0">
                  <a:pos x="170" y="29"/>
                </a:cxn>
                <a:cxn ang="0">
                  <a:pos x="176" y="28"/>
                </a:cxn>
                <a:cxn ang="0">
                  <a:pos x="181" y="27"/>
                </a:cxn>
                <a:cxn ang="0">
                  <a:pos x="185" y="29"/>
                </a:cxn>
                <a:cxn ang="0">
                  <a:pos x="185" y="38"/>
                </a:cxn>
                <a:cxn ang="0">
                  <a:pos x="180" y="42"/>
                </a:cxn>
                <a:cxn ang="0">
                  <a:pos x="166" y="44"/>
                </a:cxn>
                <a:cxn ang="0">
                  <a:pos x="141" y="52"/>
                </a:cxn>
                <a:cxn ang="0">
                  <a:pos x="133" y="53"/>
                </a:cxn>
                <a:cxn ang="0">
                  <a:pos x="140" y="45"/>
                </a:cxn>
                <a:cxn ang="0">
                  <a:pos x="144" y="40"/>
                </a:cxn>
                <a:cxn ang="0">
                  <a:pos x="142" y="37"/>
                </a:cxn>
                <a:cxn ang="0">
                  <a:pos x="130" y="35"/>
                </a:cxn>
                <a:cxn ang="0">
                  <a:pos x="118" y="33"/>
                </a:cxn>
                <a:cxn ang="0">
                  <a:pos x="115" y="29"/>
                </a:cxn>
                <a:cxn ang="0">
                  <a:pos x="113" y="23"/>
                </a:cxn>
                <a:cxn ang="0">
                  <a:pos x="111" y="24"/>
                </a:cxn>
                <a:cxn ang="0">
                  <a:pos x="96" y="21"/>
                </a:cxn>
                <a:cxn ang="0">
                  <a:pos x="74" y="17"/>
                </a:cxn>
                <a:cxn ang="0">
                  <a:pos x="59" y="19"/>
                </a:cxn>
                <a:cxn ang="0">
                  <a:pos x="43" y="22"/>
                </a:cxn>
                <a:cxn ang="0">
                  <a:pos x="31" y="25"/>
                </a:cxn>
                <a:cxn ang="0">
                  <a:pos x="23" y="26"/>
                </a:cxn>
                <a:cxn ang="0">
                  <a:pos x="12" y="33"/>
                </a:cxn>
                <a:cxn ang="0">
                  <a:pos x="6" y="36"/>
                </a:cxn>
                <a:cxn ang="0">
                  <a:pos x="1" y="35"/>
                </a:cxn>
                <a:cxn ang="0">
                  <a:pos x="6" y="27"/>
                </a:cxn>
                <a:cxn ang="0">
                  <a:pos x="18" y="15"/>
                </a:cxn>
                <a:cxn ang="0">
                  <a:pos x="35" y="8"/>
                </a:cxn>
                <a:cxn ang="0">
                  <a:pos x="54" y="2"/>
                </a:cxn>
                <a:cxn ang="0">
                  <a:pos x="68" y="0"/>
                </a:cxn>
              </a:cxnLst>
              <a:rect l="0" t="0" r="r" b="b"/>
              <a:pathLst>
                <a:path w="185" h="53">
                  <a:moveTo>
                    <a:pt x="68" y="0"/>
                  </a:moveTo>
                  <a:lnTo>
                    <a:pt x="68" y="1"/>
                  </a:lnTo>
                  <a:lnTo>
                    <a:pt x="67" y="2"/>
                  </a:lnTo>
                  <a:lnTo>
                    <a:pt x="67" y="3"/>
                  </a:lnTo>
                  <a:lnTo>
                    <a:pt x="72" y="3"/>
                  </a:lnTo>
                  <a:lnTo>
                    <a:pt x="76" y="3"/>
                  </a:lnTo>
                  <a:lnTo>
                    <a:pt x="81" y="3"/>
                  </a:lnTo>
                  <a:lnTo>
                    <a:pt x="88" y="5"/>
                  </a:lnTo>
                  <a:lnTo>
                    <a:pt x="95" y="8"/>
                  </a:lnTo>
                  <a:lnTo>
                    <a:pt x="101" y="10"/>
                  </a:lnTo>
                  <a:lnTo>
                    <a:pt x="105" y="10"/>
                  </a:lnTo>
                  <a:lnTo>
                    <a:pt x="109" y="9"/>
                  </a:lnTo>
                  <a:lnTo>
                    <a:pt x="112" y="8"/>
                  </a:lnTo>
                  <a:lnTo>
                    <a:pt x="123" y="10"/>
                  </a:lnTo>
                  <a:lnTo>
                    <a:pt x="132" y="14"/>
                  </a:lnTo>
                  <a:lnTo>
                    <a:pt x="137" y="17"/>
                  </a:lnTo>
                  <a:lnTo>
                    <a:pt x="141" y="20"/>
                  </a:lnTo>
                  <a:lnTo>
                    <a:pt x="146" y="23"/>
                  </a:lnTo>
                  <a:lnTo>
                    <a:pt x="148" y="23"/>
                  </a:lnTo>
                  <a:lnTo>
                    <a:pt x="149" y="22"/>
                  </a:lnTo>
                  <a:lnTo>
                    <a:pt x="151" y="22"/>
                  </a:lnTo>
                  <a:lnTo>
                    <a:pt x="152" y="22"/>
                  </a:lnTo>
                  <a:lnTo>
                    <a:pt x="157" y="24"/>
                  </a:lnTo>
                  <a:lnTo>
                    <a:pt x="162" y="27"/>
                  </a:lnTo>
                  <a:lnTo>
                    <a:pt x="167" y="29"/>
                  </a:lnTo>
                  <a:lnTo>
                    <a:pt x="170" y="29"/>
                  </a:lnTo>
                  <a:lnTo>
                    <a:pt x="173" y="29"/>
                  </a:lnTo>
                  <a:lnTo>
                    <a:pt x="176" y="28"/>
                  </a:lnTo>
                  <a:lnTo>
                    <a:pt x="178" y="27"/>
                  </a:lnTo>
                  <a:lnTo>
                    <a:pt x="181" y="27"/>
                  </a:lnTo>
                  <a:lnTo>
                    <a:pt x="183" y="27"/>
                  </a:lnTo>
                  <a:lnTo>
                    <a:pt x="185" y="29"/>
                  </a:lnTo>
                  <a:lnTo>
                    <a:pt x="185" y="32"/>
                  </a:lnTo>
                  <a:lnTo>
                    <a:pt x="185" y="38"/>
                  </a:lnTo>
                  <a:lnTo>
                    <a:pt x="184" y="40"/>
                  </a:lnTo>
                  <a:lnTo>
                    <a:pt x="180" y="42"/>
                  </a:lnTo>
                  <a:lnTo>
                    <a:pt x="175" y="43"/>
                  </a:lnTo>
                  <a:lnTo>
                    <a:pt x="166" y="44"/>
                  </a:lnTo>
                  <a:lnTo>
                    <a:pt x="161" y="44"/>
                  </a:lnTo>
                  <a:lnTo>
                    <a:pt x="141" y="52"/>
                  </a:lnTo>
                  <a:lnTo>
                    <a:pt x="134" y="53"/>
                  </a:lnTo>
                  <a:lnTo>
                    <a:pt x="133" y="53"/>
                  </a:lnTo>
                  <a:lnTo>
                    <a:pt x="133" y="52"/>
                  </a:lnTo>
                  <a:lnTo>
                    <a:pt x="140" y="45"/>
                  </a:lnTo>
                  <a:lnTo>
                    <a:pt x="142" y="42"/>
                  </a:lnTo>
                  <a:lnTo>
                    <a:pt x="144" y="40"/>
                  </a:lnTo>
                  <a:lnTo>
                    <a:pt x="144" y="38"/>
                  </a:lnTo>
                  <a:lnTo>
                    <a:pt x="142" y="37"/>
                  </a:lnTo>
                  <a:lnTo>
                    <a:pt x="135" y="36"/>
                  </a:lnTo>
                  <a:lnTo>
                    <a:pt x="130" y="35"/>
                  </a:lnTo>
                  <a:lnTo>
                    <a:pt x="124" y="35"/>
                  </a:lnTo>
                  <a:lnTo>
                    <a:pt x="118" y="33"/>
                  </a:lnTo>
                  <a:lnTo>
                    <a:pt x="116" y="31"/>
                  </a:lnTo>
                  <a:lnTo>
                    <a:pt x="115" y="29"/>
                  </a:lnTo>
                  <a:lnTo>
                    <a:pt x="114" y="25"/>
                  </a:lnTo>
                  <a:lnTo>
                    <a:pt x="113" y="23"/>
                  </a:lnTo>
                  <a:lnTo>
                    <a:pt x="112" y="23"/>
                  </a:lnTo>
                  <a:lnTo>
                    <a:pt x="111" y="24"/>
                  </a:lnTo>
                  <a:lnTo>
                    <a:pt x="110" y="24"/>
                  </a:lnTo>
                  <a:lnTo>
                    <a:pt x="96" y="21"/>
                  </a:lnTo>
                  <a:lnTo>
                    <a:pt x="81" y="18"/>
                  </a:lnTo>
                  <a:lnTo>
                    <a:pt x="74" y="17"/>
                  </a:lnTo>
                  <a:lnTo>
                    <a:pt x="67" y="18"/>
                  </a:lnTo>
                  <a:lnTo>
                    <a:pt x="59" y="19"/>
                  </a:lnTo>
                  <a:lnTo>
                    <a:pt x="51" y="20"/>
                  </a:lnTo>
                  <a:lnTo>
                    <a:pt x="43" y="22"/>
                  </a:lnTo>
                  <a:lnTo>
                    <a:pt x="36" y="23"/>
                  </a:lnTo>
                  <a:lnTo>
                    <a:pt x="31" y="25"/>
                  </a:lnTo>
                  <a:lnTo>
                    <a:pt x="28" y="25"/>
                  </a:lnTo>
                  <a:lnTo>
                    <a:pt x="23" y="26"/>
                  </a:lnTo>
                  <a:lnTo>
                    <a:pt x="18" y="27"/>
                  </a:lnTo>
                  <a:lnTo>
                    <a:pt x="12" y="33"/>
                  </a:lnTo>
                  <a:lnTo>
                    <a:pt x="9" y="36"/>
                  </a:lnTo>
                  <a:lnTo>
                    <a:pt x="6" y="36"/>
                  </a:lnTo>
                  <a:lnTo>
                    <a:pt x="3" y="35"/>
                  </a:lnTo>
                  <a:lnTo>
                    <a:pt x="1" y="35"/>
                  </a:lnTo>
                  <a:lnTo>
                    <a:pt x="0" y="34"/>
                  </a:lnTo>
                  <a:lnTo>
                    <a:pt x="6" y="27"/>
                  </a:lnTo>
                  <a:lnTo>
                    <a:pt x="12" y="19"/>
                  </a:lnTo>
                  <a:lnTo>
                    <a:pt x="18" y="15"/>
                  </a:lnTo>
                  <a:lnTo>
                    <a:pt x="26" y="11"/>
                  </a:lnTo>
                  <a:lnTo>
                    <a:pt x="35" y="8"/>
                  </a:lnTo>
                  <a:lnTo>
                    <a:pt x="45" y="4"/>
                  </a:lnTo>
                  <a:lnTo>
                    <a:pt x="54" y="2"/>
                  </a:lnTo>
                  <a:lnTo>
                    <a:pt x="62" y="1"/>
                  </a:lnTo>
                  <a:lnTo>
                    <a:pt x="6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39" name="Freeform 154"/>
            <p:cNvSpPr>
              <a:spLocks/>
            </p:cNvSpPr>
            <p:nvPr/>
          </p:nvSpPr>
          <p:spPr bwMode="auto">
            <a:xfrm>
              <a:off x="2888157" y="2610988"/>
              <a:ext cx="5792" cy="2896"/>
            </a:xfrm>
            <a:custGeom>
              <a:avLst/>
              <a:gdLst/>
              <a:ahLst/>
              <a:cxnLst>
                <a:cxn ang="0">
                  <a:pos x="0" y="0"/>
                </a:cxn>
                <a:cxn ang="0">
                  <a:pos x="2" y="1"/>
                </a:cxn>
                <a:cxn ang="0">
                  <a:pos x="4" y="2"/>
                </a:cxn>
                <a:cxn ang="0">
                  <a:pos x="1" y="1"/>
                </a:cxn>
                <a:cxn ang="0">
                  <a:pos x="1" y="0"/>
                </a:cxn>
                <a:cxn ang="0">
                  <a:pos x="0" y="0"/>
                </a:cxn>
                <a:cxn ang="0">
                  <a:pos x="0" y="0"/>
                </a:cxn>
              </a:cxnLst>
              <a:rect l="0" t="0" r="r" b="b"/>
              <a:pathLst>
                <a:path w="4" h="2">
                  <a:moveTo>
                    <a:pt x="0" y="0"/>
                  </a:moveTo>
                  <a:lnTo>
                    <a:pt x="2" y="1"/>
                  </a:lnTo>
                  <a:lnTo>
                    <a:pt x="4" y="2"/>
                  </a:lnTo>
                  <a:lnTo>
                    <a:pt x="1" y="1"/>
                  </a:lnTo>
                  <a:lnTo>
                    <a:pt x="1" y="0"/>
                  </a:lnTo>
                  <a:lnTo>
                    <a:pt x="0"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40" name="Freeform 155"/>
            <p:cNvSpPr>
              <a:spLocks noEditPoints="1"/>
            </p:cNvSpPr>
            <p:nvPr/>
          </p:nvSpPr>
          <p:spPr bwMode="auto">
            <a:xfrm>
              <a:off x="2893950" y="2613884"/>
              <a:ext cx="28962" cy="17377"/>
            </a:xfrm>
            <a:custGeom>
              <a:avLst/>
              <a:gdLst/>
              <a:ahLst/>
              <a:cxnLst>
                <a:cxn ang="0">
                  <a:pos x="2" y="1"/>
                </a:cxn>
                <a:cxn ang="0">
                  <a:pos x="20" y="12"/>
                </a:cxn>
                <a:cxn ang="0">
                  <a:pos x="2" y="1"/>
                </a:cxn>
                <a:cxn ang="0">
                  <a:pos x="0" y="0"/>
                </a:cxn>
                <a:cxn ang="0">
                  <a:pos x="1" y="1"/>
                </a:cxn>
                <a:cxn ang="0">
                  <a:pos x="2" y="1"/>
                </a:cxn>
                <a:cxn ang="0">
                  <a:pos x="0" y="0"/>
                </a:cxn>
              </a:cxnLst>
              <a:rect l="0" t="0" r="r" b="b"/>
              <a:pathLst>
                <a:path w="20" h="12">
                  <a:moveTo>
                    <a:pt x="2" y="1"/>
                  </a:moveTo>
                  <a:lnTo>
                    <a:pt x="20" y="12"/>
                  </a:lnTo>
                  <a:lnTo>
                    <a:pt x="2" y="1"/>
                  </a:lnTo>
                  <a:close/>
                  <a:moveTo>
                    <a:pt x="0" y="0"/>
                  </a:moveTo>
                  <a:lnTo>
                    <a:pt x="1" y="1"/>
                  </a:lnTo>
                  <a:lnTo>
                    <a:pt x="2"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41" name="Freeform 156"/>
            <p:cNvSpPr>
              <a:spLocks/>
            </p:cNvSpPr>
            <p:nvPr/>
          </p:nvSpPr>
          <p:spPr bwMode="auto">
            <a:xfrm>
              <a:off x="2831680" y="2580577"/>
              <a:ext cx="7241" cy="2896"/>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42" name="Freeform 157"/>
            <p:cNvSpPr>
              <a:spLocks/>
            </p:cNvSpPr>
            <p:nvPr/>
          </p:nvSpPr>
          <p:spPr bwMode="auto">
            <a:xfrm>
              <a:off x="2838921" y="2583473"/>
              <a:ext cx="26066" cy="13034"/>
            </a:xfrm>
            <a:custGeom>
              <a:avLst/>
              <a:gdLst/>
              <a:ahLst/>
              <a:cxnLst>
                <a:cxn ang="0">
                  <a:pos x="0" y="0"/>
                </a:cxn>
                <a:cxn ang="0">
                  <a:pos x="18" y="9"/>
                </a:cxn>
                <a:cxn ang="0">
                  <a:pos x="9" y="5"/>
                </a:cxn>
                <a:cxn ang="0">
                  <a:pos x="0" y="0"/>
                </a:cxn>
              </a:cxnLst>
              <a:rect l="0" t="0" r="r" b="b"/>
              <a:pathLst>
                <a:path w="18" h="9">
                  <a:moveTo>
                    <a:pt x="0" y="0"/>
                  </a:moveTo>
                  <a:lnTo>
                    <a:pt x="18" y="9"/>
                  </a:lnTo>
                  <a:lnTo>
                    <a:pt x="9" y="5"/>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43" name="Freeform 158"/>
            <p:cNvSpPr>
              <a:spLocks/>
            </p:cNvSpPr>
            <p:nvPr/>
          </p:nvSpPr>
          <p:spPr bwMode="auto">
            <a:xfrm>
              <a:off x="2668042" y="2509619"/>
              <a:ext cx="14481" cy="4345"/>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44" name="Freeform 159"/>
            <p:cNvSpPr>
              <a:spLocks/>
            </p:cNvSpPr>
            <p:nvPr/>
          </p:nvSpPr>
          <p:spPr bwMode="auto">
            <a:xfrm>
              <a:off x="2778100" y="4104002"/>
              <a:ext cx="149157" cy="66614"/>
            </a:xfrm>
            <a:custGeom>
              <a:avLst/>
              <a:gdLst/>
              <a:ahLst/>
              <a:cxnLst>
                <a:cxn ang="0">
                  <a:pos x="72" y="0"/>
                </a:cxn>
                <a:cxn ang="0">
                  <a:pos x="78" y="3"/>
                </a:cxn>
                <a:cxn ang="0">
                  <a:pos x="84" y="1"/>
                </a:cxn>
                <a:cxn ang="0">
                  <a:pos x="91" y="1"/>
                </a:cxn>
                <a:cxn ang="0">
                  <a:pos x="99" y="4"/>
                </a:cxn>
                <a:cxn ang="0">
                  <a:pos x="103" y="10"/>
                </a:cxn>
                <a:cxn ang="0">
                  <a:pos x="97" y="17"/>
                </a:cxn>
                <a:cxn ang="0">
                  <a:pos x="94" y="16"/>
                </a:cxn>
                <a:cxn ang="0">
                  <a:pos x="84" y="16"/>
                </a:cxn>
                <a:cxn ang="0">
                  <a:pos x="74" y="21"/>
                </a:cxn>
                <a:cxn ang="0">
                  <a:pos x="67" y="27"/>
                </a:cxn>
                <a:cxn ang="0">
                  <a:pos x="65" y="25"/>
                </a:cxn>
                <a:cxn ang="0">
                  <a:pos x="60" y="25"/>
                </a:cxn>
                <a:cxn ang="0">
                  <a:pos x="51" y="34"/>
                </a:cxn>
                <a:cxn ang="0">
                  <a:pos x="45" y="36"/>
                </a:cxn>
                <a:cxn ang="0">
                  <a:pos x="42" y="34"/>
                </a:cxn>
                <a:cxn ang="0">
                  <a:pos x="37" y="35"/>
                </a:cxn>
                <a:cxn ang="0">
                  <a:pos x="29" y="39"/>
                </a:cxn>
                <a:cxn ang="0">
                  <a:pos x="22" y="39"/>
                </a:cxn>
                <a:cxn ang="0">
                  <a:pos x="17" y="41"/>
                </a:cxn>
                <a:cxn ang="0">
                  <a:pos x="11" y="46"/>
                </a:cxn>
                <a:cxn ang="0">
                  <a:pos x="3" y="44"/>
                </a:cxn>
                <a:cxn ang="0">
                  <a:pos x="0" y="40"/>
                </a:cxn>
                <a:cxn ang="0">
                  <a:pos x="3" y="36"/>
                </a:cxn>
                <a:cxn ang="0">
                  <a:pos x="9" y="35"/>
                </a:cxn>
                <a:cxn ang="0">
                  <a:pos x="19" y="35"/>
                </a:cxn>
                <a:cxn ang="0">
                  <a:pos x="25" y="35"/>
                </a:cxn>
                <a:cxn ang="0">
                  <a:pos x="30" y="31"/>
                </a:cxn>
                <a:cxn ang="0">
                  <a:pos x="29" y="24"/>
                </a:cxn>
                <a:cxn ang="0">
                  <a:pos x="17" y="15"/>
                </a:cxn>
                <a:cxn ang="0">
                  <a:pos x="17" y="9"/>
                </a:cxn>
                <a:cxn ang="0">
                  <a:pos x="21" y="6"/>
                </a:cxn>
                <a:cxn ang="0">
                  <a:pos x="28" y="6"/>
                </a:cxn>
                <a:cxn ang="0">
                  <a:pos x="34" y="7"/>
                </a:cxn>
                <a:cxn ang="0">
                  <a:pos x="45" y="6"/>
                </a:cxn>
                <a:cxn ang="0">
                  <a:pos x="61" y="1"/>
                </a:cxn>
              </a:cxnLst>
              <a:rect l="0" t="0" r="r" b="b"/>
              <a:pathLst>
                <a:path w="103" h="46">
                  <a:moveTo>
                    <a:pt x="69" y="0"/>
                  </a:moveTo>
                  <a:lnTo>
                    <a:pt x="72" y="0"/>
                  </a:lnTo>
                  <a:lnTo>
                    <a:pt x="75" y="2"/>
                  </a:lnTo>
                  <a:lnTo>
                    <a:pt x="78" y="3"/>
                  </a:lnTo>
                  <a:lnTo>
                    <a:pt x="81" y="2"/>
                  </a:lnTo>
                  <a:lnTo>
                    <a:pt x="84" y="1"/>
                  </a:lnTo>
                  <a:lnTo>
                    <a:pt x="88" y="0"/>
                  </a:lnTo>
                  <a:lnTo>
                    <a:pt x="91" y="1"/>
                  </a:lnTo>
                  <a:lnTo>
                    <a:pt x="95" y="2"/>
                  </a:lnTo>
                  <a:lnTo>
                    <a:pt x="99" y="4"/>
                  </a:lnTo>
                  <a:lnTo>
                    <a:pt x="102" y="7"/>
                  </a:lnTo>
                  <a:lnTo>
                    <a:pt x="103" y="10"/>
                  </a:lnTo>
                  <a:lnTo>
                    <a:pt x="102" y="14"/>
                  </a:lnTo>
                  <a:lnTo>
                    <a:pt x="97" y="17"/>
                  </a:lnTo>
                  <a:lnTo>
                    <a:pt x="96" y="17"/>
                  </a:lnTo>
                  <a:lnTo>
                    <a:pt x="94" y="16"/>
                  </a:lnTo>
                  <a:lnTo>
                    <a:pt x="92" y="15"/>
                  </a:lnTo>
                  <a:lnTo>
                    <a:pt x="84" y="16"/>
                  </a:lnTo>
                  <a:lnTo>
                    <a:pt x="77" y="19"/>
                  </a:lnTo>
                  <a:lnTo>
                    <a:pt x="74" y="21"/>
                  </a:lnTo>
                  <a:lnTo>
                    <a:pt x="71" y="25"/>
                  </a:lnTo>
                  <a:lnTo>
                    <a:pt x="67" y="27"/>
                  </a:lnTo>
                  <a:lnTo>
                    <a:pt x="66" y="26"/>
                  </a:lnTo>
                  <a:lnTo>
                    <a:pt x="65" y="25"/>
                  </a:lnTo>
                  <a:lnTo>
                    <a:pt x="64" y="24"/>
                  </a:lnTo>
                  <a:lnTo>
                    <a:pt x="60" y="25"/>
                  </a:lnTo>
                  <a:lnTo>
                    <a:pt x="57" y="28"/>
                  </a:lnTo>
                  <a:lnTo>
                    <a:pt x="51" y="34"/>
                  </a:lnTo>
                  <a:lnTo>
                    <a:pt x="47" y="36"/>
                  </a:lnTo>
                  <a:lnTo>
                    <a:pt x="45" y="36"/>
                  </a:lnTo>
                  <a:lnTo>
                    <a:pt x="43" y="34"/>
                  </a:lnTo>
                  <a:lnTo>
                    <a:pt x="42" y="34"/>
                  </a:lnTo>
                  <a:lnTo>
                    <a:pt x="41" y="34"/>
                  </a:lnTo>
                  <a:lnTo>
                    <a:pt x="37" y="35"/>
                  </a:lnTo>
                  <a:lnTo>
                    <a:pt x="33" y="38"/>
                  </a:lnTo>
                  <a:lnTo>
                    <a:pt x="29" y="39"/>
                  </a:lnTo>
                  <a:lnTo>
                    <a:pt x="26" y="40"/>
                  </a:lnTo>
                  <a:lnTo>
                    <a:pt x="22" y="39"/>
                  </a:lnTo>
                  <a:lnTo>
                    <a:pt x="19" y="40"/>
                  </a:lnTo>
                  <a:lnTo>
                    <a:pt x="17" y="41"/>
                  </a:lnTo>
                  <a:lnTo>
                    <a:pt x="13" y="45"/>
                  </a:lnTo>
                  <a:lnTo>
                    <a:pt x="11" y="46"/>
                  </a:lnTo>
                  <a:lnTo>
                    <a:pt x="7" y="45"/>
                  </a:lnTo>
                  <a:lnTo>
                    <a:pt x="3" y="44"/>
                  </a:lnTo>
                  <a:lnTo>
                    <a:pt x="0" y="41"/>
                  </a:lnTo>
                  <a:lnTo>
                    <a:pt x="0" y="40"/>
                  </a:lnTo>
                  <a:lnTo>
                    <a:pt x="0" y="39"/>
                  </a:lnTo>
                  <a:lnTo>
                    <a:pt x="3" y="36"/>
                  </a:lnTo>
                  <a:lnTo>
                    <a:pt x="4" y="36"/>
                  </a:lnTo>
                  <a:lnTo>
                    <a:pt x="9" y="35"/>
                  </a:lnTo>
                  <a:lnTo>
                    <a:pt x="15" y="34"/>
                  </a:lnTo>
                  <a:lnTo>
                    <a:pt x="19" y="35"/>
                  </a:lnTo>
                  <a:lnTo>
                    <a:pt x="22" y="35"/>
                  </a:lnTo>
                  <a:lnTo>
                    <a:pt x="25" y="35"/>
                  </a:lnTo>
                  <a:lnTo>
                    <a:pt x="27" y="34"/>
                  </a:lnTo>
                  <a:lnTo>
                    <a:pt x="30" y="31"/>
                  </a:lnTo>
                  <a:lnTo>
                    <a:pt x="31" y="27"/>
                  </a:lnTo>
                  <a:lnTo>
                    <a:pt x="29" y="24"/>
                  </a:lnTo>
                  <a:lnTo>
                    <a:pt x="20" y="16"/>
                  </a:lnTo>
                  <a:lnTo>
                    <a:pt x="17" y="15"/>
                  </a:lnTo>
                  <a:lnTo>
                    <a:pt x="16" y="13"/>
                  </a:lnTo>
                  <a:lnTo>
                    <a:pt x="17" y="9"/>
                  </a:lnTo>
                  <a:lnTo>
                    <a:pt x="18" y="6"/>
                  </a:lnTo>
                  <a:lnTo>
                    <a:pt x="21" y="6"/>
                  </a:lnTo>
                  <a:lnTo>
                    <a:pt x="24" y="6"/>
                  </a:lnTo>
                  <a:lnTo>
                    <a:pt x="28" y="6"/>
                  </a:lnTo>
                  <a:lnTo>
                    <a:pt x="31" y="7"/>
                  </a:lnTo>
                  <a:lnTo>
                    <a:pt x="34" y="7"/>
                  </a:lnTo>
                  <a:lnTo>
                    <a:pt x="35" y="8"/>
                  </a:lnTo>
                  <a:lnTo>
                    <a:pt x="45" y="6"/>
                  </a:lnTo>
                  <a:lnTo>
                    <a:pt x="53" y="3"/>
                  </a:lnTo>
                  <a:lnTo>
                    <a:pt x="61" y="1"/>
                  </a:lnTo>
                  <a:lnTo>
                    <a:pt x="69"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45" name="Freeform 160"/>
            <p:cNvSpPr>
              <a:spLocks/>
            </p:cNvSpPr>
            <p:nvPr/>
          </p:nvSpPr>
          <p:spPr bwMode="auto">
            <a:xfrm>
              <a:off x="2950426" y="4102554"/>
              <a:ext cx="28962" cy="21722"/>
            </a:xfrm>
            <a:custGeom>
              <a:avLst/>
              <a:gdLst/>
              <a:ahLst/>
              <a:cxnLst>
                <a:cxn ang="0">
                  <a:pos x="15" y="0"/>
                </a:cxn>
                <a:cxn ang="0">
                  <a:pos x="17" y="0"/>
                </a:cxn>
                <a:cxn ang="0">
                  <a:pos x="20" y="3"/>
                </a:cxn>
                <a:cxn ang="0">
                  <a:pos x="20" y="6"/>
                </a:cxn>
                <a:cxn ang="0">
                  <a:pos x="18" y="9"/>
                </a:cxn>
                <a:cxn ang="0">
                  <a:pos x="14" y="12"/>
                </a:cxn>
                <a:cxn ang="0">
                  <a:pos x="10" y="14"/>
                </a:cxn>
                <a:cxn ang="0">
                  <a:pos x="6" y="15"/>
                </a:cxn>
                <a:cxn ang="0">
                  <a:pos x="2" y="15"/>
                </a:cxn>
                <a:cxn ang="0">
                  <a:pos x="1" y="14"/>
                </a:cxn>
                <a:cxn ang="0">
                  <a:pos x="1" y="13"/>
                </a:cxn>
                <a:cxn ang="0">
                  <a:pos x="1" y="12"/>
                </a:cxn>
                <a:cxn ang="0">
                  <a:pos x="0" y="11"/>
                </a:cxn>
                <a:cxn ang="0">
                  <a:pos x="0" y="7"/>
                </a:cxn>
                <a:cxn ang="0">
                  <a:pos x="2" y="6"/>
                </a:cxn>
                <a:cxn ang="0">
                  <a:pos x="4" y="4"/>
                </a:cxn>
                <a:cxn ang="0">
                  <a:pos x="8" y="2"/>
                </a:cxn>
                <a:cxn ang="0">
                  <a:pos x="12" y="1"/>
                </a:cxn>
                <a:cxn ang="0">
                  <a:pos x="15" y="0"/>
                </a:cxn>
              </a:cxnLst>
              <a:rect l="0" t="0" r="r" b="b"/>
              <a:pathLst>
                <a:path w="20" h="15">
                  <a:moveTo>
                    <a:pt x="15" y="0"/>
                  </a:moveTo>
                  <a:lnTo>
                    <a:pt x="17" y="0"/>
                  </a:lnTo>
                  <a:lnTo>
                    <a:pt x="20" y="3"/>
                  </a:lnTo>
                  <a:lnTo>
                    <a:pt x="20" y="6"/>
                  </a:lnTo>
                  <a:lnTo>
                    <a:pt x="18" y="9"/>
                  </a:lnTo>
                  <a:lnTo>
                    <a:pt x="14" y="12"/>
                  </a:lnTo>
                  <a:lnTo>
                    <a:pt x="10" y="14"/>
                  </a:lnTo>
                  <a:lnTo>
                    <a:pt x="6" y="15"/>
                  </a:lnTo>
                  <a:lnTo>
                    <a:pt x="2" y="15"/>
                  </a:lnTo>
                  <a:lnTo>
                    <a:pt x="1" y="14"/>
                  </a:lnTo>
                  <a:lnTo>
                    <a:pt x="1" y="13"/>
                  </a:lnTo>
                  <a:lnTo>
                    <a:pt x="1" y="12"/>
                  </a:lnTo>
                  <a:lnTo>
                    <a:pt x="0" y="11"/>
                  </a:lnTo>
                  <a:lnTo>
                    <a:pt x="0" y="7"/>
                  </a:lnTo>
                  <a:lnTo>
                    <a:pt x="2" y="6"/>
                  </a:lnTo>
                  <a:lnTo>
                    <a:pt x="4" y="4"/>
                  </a:lnTo>
                  <a:lnTo>
                    <a:pt x="8" y="2"/>
                  </a:lnTo>
                  <a:lnTo>
                    <a:pt x="12" y="1"/>
                  </a:lnTo>
                  <a:lnTo>
                    <a:pt x="1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46" name="Freeform 161"/>
            <p:cNvSpPr>
              <a:spLocks/>
            </p:cNvSpPr>
            <p:nvPr/>
          </p:nvSpPr>
          <p:spPr bwMode="auto">
            <a:xfrm>
              <a:off x="2319044" y="4652841"/>
              <a:ext cx="20274" cy="21722"/>
            </a:xfrm>
            <a:custGeom>
              <a:avLst/>
              <a:gdLst/>
              <a:ahLst/>
              <a:cxnLst>
                <a:cxn ang="0">
                  <a:pos x="0" y="0"/>
                </a:cxn>
                <a:cxn ang="0">
                  <a:pos x="3" y="2"/>
                </a:cxn>
                <a:cxn ang="0">
                  <a:pos x="7" y="4"/>
                </a:cxn>
                <a:cxn ang="0">
                  <a:pos x="10" y="5"/>
                </a:cxn>
                <a:cxn ang="0">
                  <a:pos x="13" y="7"/>
                </a:cxn>
                <a:cxn ang="0">
                  <a:pos x="14" y="10"/>
                </a:cxn>
                <a:cxn ang="0">
                  <a:pos x="13" y="13"/>
                </a:cxn>
                <a:cxn ang="0">
                  <a:pos x="10" y="15"/>
                </a:cxn>
                <a:cxn ang="0">
                  <a:pos x="6" y="15"/>
                </a:cxn>
                <a:cxn ang="0">
                  <a:pos x="2" y="14"/>
                </a:cxn>
                <a:cxn ang="0">
                  <a:pos x="1" y="12"/>
                </a:cxn>
                <a:cxn ang="0">
                  <a:pos x="0" y="8"/>
                </a:cxn>
                <a:cxn ang="0">
                  <a:pos x="0" y="4"/>
                </a:cxn>
                <a:cxn ang="0">
                  <a:pos x="0" y="1"/>
                </a:cxn>
                <a:cxn ang="0">
                  <a:pos x="0" y="0"/>
                </a:cxn>
              </a:cxnLst>
              <a:rect l="0" t="0" r="r" b="b"/>
              <a:pathLst>
                <a:path w="14" h="15">
                  <a:moveTo>
                    <a:pt x="0" y="0"/>
                  </a:moveTo>
                  <a:lnTo>
                    <a:pt x="3" y="2"/>
                  </a:lnTo>
                  <a:lnTo>
                    <a:pt x="7" y="4"/>
                  </a:lnTo>
                  <a:lnTo>
                    <a:pt x="10" y="5"/>
                  </a:lnTo>
                  <a:lnTo>
                    <a:pt x="13" y="7"/>
                  </a:lnTo>
                  <a:lnTo>
                    <a:pt x="14" y="10"/>
                  </a:lnTo>
                  <a:lnTo>
                    <a:pt x="13" y="13"/>
                  </a:lnTo>
                  <a:lnTo>
                    <a:pt x="10" y="15"/>
                  </a:lnTo>
                  <a:lnTo>
                    <a:pt x="6" y="15"/>
                  </a:lnTo>
                  <a:lnTo>
                    <a:pt x="2" y="14"/>
                  </a:lnTo>
                  <a:lnTo>
                    <a:pt x="1" y="12"/>
                  </a:lnTo>
                  <a:lnTo>
                    <a:pt x="0" y="8"/>
                  </a:lnTo>
                  <a:lnTo>
                    <a:pt x="0" y="4"/>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47" name="Freeform 162"/>
            <p:cNvSpPr>
              <a:spLocks noEditPoints="1"/>
            </p:cNvSpPr>
            <p:nvPr/>
          </p:nvSpPr>
          <p:spPr bwMode="auto">
            <a:xfrm>
              <a:off x="1437138" y="2674705"/>
              <a:ext cx="1973792" cy="2243143"/>
            </a:xfrm>
            <a:custGeom>
              <a:avLst/>
              <a:gdLst/>
              <a:ahLst/>
              <a:cxnLst>
                <a:cxn ang="0">
                  <a:pos x="782" y="897"/>
                </a:cxn>
                <a:cxn ang="0">
                  <a:pos x="586" y="158"/>
                </a:cxn>
                <a:cxn ang="0">
                  <a:pos x="232" y="0"/>
                </a:cxn>
                <a:cxn ang="0">
                  <a:pos x="289" y="51"/>
                </a:cxn>
                <a:cxn ang="0">
                  <a:pos x="376" y="78"/>
                </a:cxn>
                <a:cxn ang="0">
                  <a:pos x="458" y="132"/>
                </a:cxn>
                <a:cxn ang="0">
                  <a:pos x="545" y="128"/>
                </a:cxn>
                <a:cxn ang="0">
                  <a:pos x="553" y="51"/>
                </a:cxn>
                <a:cxn ang="0">
                  <a:pos x="615" y="130"/>
                </a:cxn>
                <a:cxn ang="0">
                  <a:pos x="631" y="133"/>
                </a:cxn>
                <a:cxn ang="0">
                  <a:pos x="604" y="179"/>
                </a:cxn>
                <a:cxn ang="0">
                  <a:pos x="573" y="211"/>
                </a:cxn>
                <a:cxn ang="0">
                  <a:pos x="574" y="302"/>
                </a:cxn>
                <a:cxn ang="0">
                  <a:pos x="712" y="381"/>
                </a:cxn>
                <a:cxn ang="0">
                  <a:pos x="745" y="364"/>
                </a:cxn>
                <a:cxn ang="0">
                  <a:pos x="713" y="225"/>
                </a:cxn>
                <a:cxn ang="0">
                  <a:pos x="792" y="209"/>
                </a:cxn>
                <a:cxn ang="0">
                  <a:pos x="835" y="246"/>
                </a:cxn>
                <a:cxn ang="0">
                  <a:pos x="869" y="234"/>
                </a:cxn>
                <a:cxn ang="0">
                  <a:pos x="934" y="306"/>
                </a:cxn>
                <a:cxn ang="0">
                  <a:pos x="897" y="394"/>
                </a:cxn>
                <a:cxn ang="0">
                  <a:pos x="914" y="427"/>
                </a:cxn>
                <a:cxn ang="0">
                  <a:pos x="919" y="498"/>
                </a:cxn>
                <a:cxn ang="0">
                  <a:pos x="861" y="637"/>
                </a:cxn>
                <a:cxn ang="0">
                  <a:pos x="860" y="686"/>
                </a:cxn>
                <a:cxn ang="0">
                  <a:pos x="812" y="760"/>
                </a:cxn>
                <a:cxn ang="0">
                  <a:pos x="800" y="920"/>
                </a:cxn>
                <a:cxn ang="0">
                  <a:pos x="716" y="841"/>
                </a:cxn>
                <a:cxn ang="0">
                  <a:pos x="630" y="860"/>
                </a:cxn>
                <a:cxn ang="0">
                  <a:pos x="547" y="851"/>
                </a:cxn>
                <a:cxn ang="0">
                  <a:pos x="495" y="946"/>
                </a:cxn>
                <a:cxn ang="0">
                  <a:pos x="625" y="1046"/>
                </a:cxn>
                <a:cxn ang="0">
                  <a:pos x="675" y="1075"/>
                </a:cxn>
                <a:cxn ang="0">
                  <a:pos x="761" y="1164"/>
                </a:cxn>
                <a:cxn ang="0">
                  <a:pos x="927" y="1156"/>
                </a:cxn>
                <a:cxn ang="0">
                  <a:pos x="1036" y="1130"/>
                </a:cxn>
                <a:cxn ang="0">
                  <a:pos x="1117" y="1100"/>
                </a:cxn>
                <a:cxn ang="0">
                  <a:pos x="1220" y="1115"/>
                </a:cxn>
                <a:cxn ang="0">
                  <a:pos x="1253" y="1165"/>
                </a:cxn>
                <a:cxn ang="0">
                  <a:pos x="1307" y="1135"/>
                </a:cxn>
                <a:cxn ang="0">
                  <a:pos x="853" y="1549"/>
                </a:cxn>
                <a:cxn ang="0">
                  <a:pos x="835" y="1436"/>
                </a:cxn>
                <a:cxn ang="0">
                  <a:pos x="818" y="1351"/>
                </a:cxn>
                <a:cxn ang="0">
                  <a:pos x="870" y="1232"/>
                </a:cxn>
                <a:cxn ang="0">
                  <a:pos x="787" y="1231"/>
                </a:cxn>
                <a:cxn ang="0">
                  <a:pos x="685" y="1167"/>
                </a:cxn>
                <a:cxn ang="0">
                  <a:pos x="541" y="1110"/>
                </a:cxn>
                <a:cxn ang="0">
                  <a:pos x="374" y="1056"/>
                </a:cxn>
                <a:cxn ang="0">
                  <a:pos x="310" y="935"/>
                </a:cxn>
                <a:cxn ang="0">
                  <a:pos x="231" y="793"/>
                </a:cxn>
                <a:cxn ang="0">
                  <a:pos x="231" y="856"/>
                </a:cxn>
                <a:cxn ang="0">
                  <a:pos x="232" y="886"/>
                </a:cxn>
                <a:cxn ang="0">
                  <a:pos x="177" y="746"/>
                </a:cxn>
                <a:cxn ang="0">
                  <a:pos x="121" y="586"/>
                </a:cxn>
                <a:cxn ang="0">
                  <a:pos x="188" y="427"/>
                </a:cxn>
                <a:cxn ang="0">
                  <a:pos x="171" y="358"/>
                </a:cxn>
                <a:cxn ang="0">
                  <a:pos x="185" y="277"/>
                </a:cxn>
                <a:cxn ang="0">
                  <a:pos x="190" y="212"/>
                </a:cxn>
                <a:cxn ang="0">
                  <a:pos x="169" y="172"/>
                </a:cxn>
                <a:cxn ang="0">
                  <a:pos x="113" y="133"/>
                </a:cxn>
                <a:cxn ang="0">
                  <a:pos x="28" y="149"/>
                </a:cxn>
                <a:cxn ang="0">
                  <a:pos x="75" y="84"/>
                </a:cxn>
                <a:cxn ang="0">
                  <a:pos x="162" y="20"/>
                </a:cxn>
              </a:cxnLst>
              <a:rect l="0" t="0" r="r" b="b"/>
              <a:pathLst>
                <a:path w="1363" h="1549">
                  <a:moveTo>
                    <a:pt x="1254" y="1171"/>
                  </a:moveTo>
                  <a:lnTo>
                    <a:pt x="1253" y="1173"/>
                  </a:lnTo>
                  <a:lnTo>
                    <a:pt x="1253" y="1175"/>
                  </a:lnTo>
                  <a:lnTo>
                    <a:pt x="1254" y="1176"/>
                  </a:lnTo>
                  <a:lnTo>
                    <a:pt x="1256" y="1176"/>
                  </a:lnTo>
                  <a:lnTo>
                    <a:pt x="1257" y="1175"/>
                  </a:lnTo>
                  <a:lnTo>
                    <a:pt x="1260" y="1173"/>
                  </a:lnTo>
                  <a:lnTo>
                    <a:pt x="1258" y="1174"/>
                  </a:lnTo>
                  <a:lnTo>
                    <a:pt x="1257" y="1174"/>
                  </a:lnTo>
                  <a:lnTo>
                    <a:pt x="1256" y="1174"/>
                  </a:lnTo>
                  <a:lnTo>
                    <a:pt x="1255" y="1173"/>
                  </a:lnTo>
                  <a:lnTo>
                    <a:pt x="1254" y="1172"/>
                  </a:lnTo>
                  <a:lnTo>
                    <a:pt x="1254" y="1172"/>
                  </a:lnTo>
                  <a:lnTo>
                    <a:pt x="1254" y="1171"/>
                  </a:lnTo>
                  <a:close/>
                  <a:moveTo>
                    <a:pt x="765" y="1160"/>
                  </a:moveTo>
                  <a:lnTo>
                    <a:pt x="765" y="1161"/>
                  </a:lnTo>
                  <a:lnTo>
                    <a:pt x="765" y="1160"/>
                  </a:lnTo>
                  <a:close/>
                  <a:moveTo>
                    <a:pt x="981" y="1148"/>
                  </a:moveTo>
                  <a:lnTo>
                    <a:pt x="981" y="1150"/>
                  </a:lnTo>
                  <a:lnTo>
                    <a:pt x="979" y="1152"/>
                  </a:lnTo>
                  <a:lnTo>
                    <a:pt x="977" y="1154"/>
                  </a:lnTo>
                  <a:lnTo>
                    <a:pt x="973" y="1161"/>
                  </a:lnTo>
                  <a:lnTo>
                    <a:pt x="972" y="1165"/>
                  </a:lnTo>
                  <a:lnTo>
                    <a:pt x="972" y="1169"/>
                  </a:lnTo>
                  <a:lnTo>
                    <a:pt x="973" y="1171"/>
                  </a:lnTo>
                  <a:lnTo>
                    <a:pt x="976" y="1173"/>
                  </a:lnTo>
                  <a:lnTo>
                    <a:pt x="980" y="1175"/>
                  </a:lnTo>
                  <a:lnTo>
                    <a:pt x="983" y="1174"/>
                  </a:lnTo>
                  <a:lnTo>
                    <a:pt x="987" y="1172"/>
                  </a:lnTo>
                  <a:lnTo>
                    <a:pt x="990" y="1169"/>
                  </a:lnTo>
                  <a:lnTo>
                    <a:pt x="991" y="1165"/>
                  </a:lnTo>
                  <a:lnTo>
                    <a:pt x="991" y="1161"/>
                  </a:lnTo>
                  <a:lnTo>
                    <a:pt x="989" y="1158"/>
                  </a:lnTo>
                  <a:lnTo>
                    <a:pt x="986" y="1155"/>
                  </a:lnTo>
                  <a:lnTo>
                    <a:pt x="983" y="1152"/>
                  </a:lnTo>
                  <a:lnTo>
                    <a:pt x="981" y="1148"/>
                  </a:lnTo>
                  <a:close/>
                  <a:moveTo>
                    <a:pt x="1102" y="1104"/>
                  </a:moveTo>
                  <a:lnTo>
                    <a:pt x="1101" y="1105"/>
                  </a:lnTo>
                  <a:lnTo>
                    <a:pt x="1100" y="1105"/>
                  </a:lnTo>
                  <a:lnTo>
                    <a:pt x="1102" y="1104"/>
                  </a:lnTo>
                  <a:close/>
                  <a:moveTo>
                    <a:pt x="1103" y="1104"/>
                  </a:moveTo>
                  <a:lnTo>
                    <a:pt x="1103" y="1104"/>
                  </a:lnTo>
                  <a:lnTo>
                    <a:pt x="1102" y="1104"/>
                  </a:lnTo>
                  <a:lnTo>
                    <a:pt x="1103" y="1104"/>
                  </a:lnTo>
                  <a:close/>
                  <a:moveTo>
                    <a:pt x="784" y="894"/>
                  </a:moveTo>
                  <a:lnTo>
                    <a:pt x="783" y="895"/>
                  </a:lnTo>
                  <a:lnTo>
                    <a:pt x="783" y="895"/>
                  </a:lnTo>
                  <a:lnTo>
                    <a:pt x="782" y="897"/>
                  </a:lnTo>
                  <a:lnTo>
                    <a:pt x="782" y="897"/>
                  </a:lnTo>
                  <a:lnTo>
                    <a:pt x="783" y="896"/>
                  </a:lnTo>
                  <a:lnTo>
                    <a:pt x="784" y="895"/>
                  </a:lnTo>
                  <a:lnTo>
                    <a:pt x="784" y="895"/>
                  </a:lnTo>
                  <a:lnTo>
                    <a:pt x="784" y="894"/>
                  </a:lnTo>
                  <a:lnTo>
                    <a:pt x="784" y="894"/>
                  </a:lnTo>
                  <a:close/>
                  <a:moveTo>
                    <a:pt x="797" y="850"/>
                  </a:moveTo>
                  <a:lnTo>
                    <a:pt x="797" y="851"/>
                  </a:lnTo>
                  <a:lnTo>
                    <a:pt x="797" y="852"/>
                  </a:lnTo>
                  <a:lnTo>
                    <a:pt x="797" y="853"/>
                  </a:lnTo>
                  <a:lnTo>
                    <a:pt x="798" y="854"/>
                  </a:lnTo>
                  <a:lnTo>
                    <a:pt x="798" y="855"/>
                  </a:lnTo>
                  <a:lnTo>
                    <a:pt x="800" y="857"/>
                  </a:lnTo>
                  <a:lnTo>
                    <a:pt x="801" y="860"/>
                  </a:lnTo>
                  <a:lnTo>
                    <a:pt x="802" y="862"/>
                  </a:lnTo>
                  <a:lnTo>
                    <a:pt x="800" y="856"/>
                  </a:lnTo>
                  <a:lnTo>
                    <a:pt x="797" y="850"/>
                  </a:lnTo>
                  <a:close/>
                  <a:moveTo>
                    <a:pt x="852" y="610"/>
                  </a:moveTo>
                  <a:lnTo>
                    <a:pt x="850" y="614"/>
                  </a:lnTo>
                  <a:lnTo>
                    <a:pt x="849" y="619"/>
                  </a:lnTo>
                  <a:lnTo>
                    <a:pt x="851" y="614"/>
                  </a:lnTo>
                  <a:lnTo>
                    <a:pt x="852" y="610"/>
                  </a:lnTo>
                  <a:close/>
                  <a:moveTo>
                    <a:pt x="731" y="397"/>
                  </a:moveTo>
                  <a:lnTo>
                    <a:pt x="730" y="398"/>
                  </a:lnTo>
                  <a:lnTo>
                    <a:pt x="729" y="399"/>
                  </a:lnTo>
                  <a:lnTo>
                    <a:pt x="727" y="399"/>
                  </a:lnTo>
                  <a:lnTo>
                    <a:pt x="727" y="400"/>
                  </a:lnTo>
                  <a:lnTo>
                    <a:pt x="726" y="401"/>
                  </a:lnTo>
                  <a:lnTo>
                    <a:pt x="727" y="402"/>
                  </a:lnTo>
                  <a:lnTo>
                    <a:pt x="727" y="402"/>
                  </a:lnTo>
                  <a:lnTo>
                    <a:pt x="730" y="400"/>
                  </a:lnTo>
                  <a:lnTo>
                    <a:pt x="730" y="399"/>
                  </a:lnTo>
                  <a:lnTo>
                    <a:pt x="731" y="398"/>
                  </a:lnTo>
                  <a:lnTo>
                    <a:pt x="731" y="397"/>
                  </a:lnTo>
                  <a:close/>
                  <a:moveTo>
                    <a:pt x="563" y="179"/>
                  </a:moveTo>
                  <a:lnTo>
                    <a:pt x="563" y="181"/>
                  </a:lnTo>
                  <a:lnTo>
                    <a:pt x="564" y="184"/>
                  </a:lnTo>
                  <a:lnTo>
                    <a:pt x="564" y="184"/>
                  </a:lnTo>
                  <a:lnTo>
                    <a:pt x="569" y="185"/>
                  </a:lnTo>
                  <a:lnTo>
                    <a:pt x="574" y="186"/>
                  </a:lnTo>
                  <a:lnTo>
                    <a:pt x="570" y="181"/>
                  </a:lnTo>
                  <a:lnTo>
                    <a:pt x="567" y="180"/>
                  </a:lnTo>
                  <a:lnTo>
                    <a:pt x="563" y="179"/>
                  </a:lnTo>
                  <a:lnTo>
                    <a:pt x="563" y="179"/>
                  </a:lnTo>
                  <a:close/>
                  <a:moveTo>
                    <a:pt x="583" y="150"/>
                  </a:moveTo>
                  <a:lnTo>
                    <a:pt x="581" y="150"/>
                  </a:lnTo>
                  <a:lnTo>
                    <a:pt x="581" y="152"/>
                  </a:lnTo>
                  <a:lnTo>
                    <a:pt x="586" y="158"/>
                  </a:lnTo>
                  <a:lnTo>
                    <a:pt x="589" y="161"/>
                  </a:lnTo>
                  <a:lnTo>
                    <a:pt x="592" y="163"/>
                  </a:lnTo>
                  <a:lnTo>
                    <a:pt x="595" y="163"/>
                  </a:lnTo>
                  <a:lnTo>
                    <a:pt x="597" y="162"/>
                  </a:lnTo>
                  <a:lnTo>
                    <a:pt x="599" y="161"/>
                  </a:lnTo>
                  <a:lnTo>
                    <a:pt x="602" y="161"/>
                  </a:lnTo>
                  <a:lnTo>
                    <a:pt x="609" y="161"/>
                  </a:lnTo>
                  <a:lnTo>
                    <a:pt x="611" y="161"/>
                  </a:lnTo>
                  <a:lnTo>
                    <a:pt x="612" y="161"/>
                  </a:lnTo>
                  <a:lnTo>
                    <a:pt x="609" y="160"/>
                  </a:lnTo>
                  <a:lnTo>
                    <a:pt x="606" y="157"/>
                  </a:lnTo>
                  <a:lnTo>
                    <a:pt x="601" y="153"/>
                  </a:lnTo>
                  <a:lnTo>
                    <a:pt x="596" y="151"/>
                  </a:lnTo>
                  <a:lnTo>
                    <a:pt x="593" y="151"/>
                  </a:lnTo>
                  <a:lnTo>
                    <a:pt x="586" y="150"/>
                  </a:lnTo>
                  <a:lnTo>
                    <a:pt x="583" y="150"/>
                  </a:lnTo>
                  <a:close/>
                  <a:moveTo>
                    <a:pt x="88" y="92"/>
                  </a:moveTo>
                  <a:lnTo>
                    <a:pt x="86" y="93"/>
                  </a:lnTo>
                  <a:lnTo>
                    <a:pt x="87" y="93"/>
                  </a:lnTo>
                  <a:lnTo>
                    <a:pt x="88" y="92"/>
                  </a:lnTo>
                  <a:close/>
                  <a:moveTo>
                    <a:pt x="340" y="66"/>
                  </a:moveTo>
                  <a:lnTo>
                    <a:pt x="334" y="67"/>
                  </a:lnTo>
                  <a:lnTo>
                    <a:pt x="320" y="70"/>
                  </a:lnTo>
                  <a:lnTo>
                    <a:pt x="314" y="71"/>
                  </a:lnTo>
                  <a:lnTo>
                    <a:pt x="311" y="72"/>
                  </a:lnTo>
                  <a:lnTo>
                    <a:pt x="311" y="73"/>
                  </a:lnTo>
                  <a:lnTo>
                    <a:pt x="311" y="75"/>
                  </a:lnTo>
                  <a:lnTo>
                    <a:pt x="311" y="75"/>
                  </a:lnTo>
                  <a:lnTo>
                    <a:pt x="316" y="75"/>
                  </a:lnTo>
                  <a:lnTo>
                    <a:pt x="321" y="73"/>
                  </a:lnTo>
                  <a:lnTo>
                    <a:pt x="327" y="71"/>
                  </a:lnTo>
                  <a:lnTo>
                    <a:pt x="335" y="68"/>
                  </a:lnTo>
                  <a:lnTo>
                    <a:pt x="340" y="66"/>
                  </a:lnTo>
                  <a:close/>
                  <a:moveTo>
                    <a:pt x="182" y="28"/>
                  </a:moveTo>
                  <a:lnTo>
                    <a:pt x="181" y="30"/>
                  </a:lnTo>
                  <a:lnTo>
                    <a:pt x="180" y="32"/>
                  </a:lnTo>
                  <a:lnTo>
                    <a:pt x="178" y="35"/>
                  </a:lnTo>
                  <a:lnTo>
                    <a:pt x="177" y="37"/>
                  </a:lnTo>
                  <a:lnTo>
                    <a:pt x="177" y="39"/>
                  </a:lnTo>
                  <a:lnTo>
                    <a:pt x="179" y="39"/>
                  </a:lnTo>
                  <a:lnTo>
                    <a:pt x="181" y="37"/>
                  </a:lnTo>
                  <a:lnTo>
                    <a:pt x="182" y="33"/>
                  </a:lnTo>
                  <a:lnTo>
                    <a:pt x="183" y="30"/>
                  </a:lnTo>
                  <a:lnTo>
                    <a:pt x="183" y="29"/>
                  </a:lnTo>
                  <a:lnTo>
                    <a:pt x="183" y="29"/>
                  </a:lnTo>
                  <a:lnTo>
                    <a:pt x="182" y="29"/>
                  </a:lnTo>
                  <a:lnTo>
                    <a:pt x="182" y="28"/>
                  </a:lnTo>
                  <a:close/>
                  <a:moveTo>
                    <a:pt x="232" y="0"/>
                  </a:moveTo>
                  <a:lnTo>
                    <a:pt x="233" y="0"/>
                  </a:lnTo>
                  <a:lnTo>
                    <a:pt x="234" y="0"/>
                  </a:lnTo>
                  <a:lnTo>
                    <a:pt x="234" y="2"/>
                  </a:lnTo>
                  <a:lnTo>
                    <a:pt x="235" y="2"/>
                  </a:lnTo>
                  <a:lnTo>
                    <a:pt x="235" y="4"/>
                  </a:lnTo>
                  <a:lnTo>
                    <a:pt x="235" y="4"/>
                  </a:lnTo>
                  <a:lnTo>
                    <a:pt x="236" y="5"/>
                  </a:lnTo>
                  <a:lnTo>
                    <a:pt x="238" y="5"/>
                  </a:lnTo>
                  <a:lnTo>
                    <a:pt x="241" y="5"/>
                  </a:lnTo>
                  <a:lnTo>
                    <a:pt x="242" y="4"/>
                  </a:lnTo>
                  <a:lnTo>
                    <a:pt x="244" y="4"/>
                  </a:lnTo>
                  <a:lnTo>
                    <a:pt x="245" y="3"/>
                  </a:lnTo>
                  <a:lnTo>
                    <a:pt x="245" y="2"/>
                  </a:lnTo>
                  <a:lnTo>
                    <a:pt x="244" y="1"/>
                  </a:lnTo>
                  <a:lnTo>
                    <a:pt x="244" y="1"/>
                  </a:lnTo>
                  <a:lnTo>
                    <a:pt x="250" y="2"/>
                  </a:lnTo>
                  <a:lnTo>
                    <a:pt x="256" y="4"/>
                  </a:lnTo>
                  <a:lnTo>
                    <a:pt x="262" y="6"/>
                  </a:lnTo>
                  <a:lnTo>
                    <a:pt x="262" y="7"/>
                  </a:lnTo>
                  <a:lnTo>
                    <a:pt x="261" y="7"/>
                  </a:lnTo>
                  <a:lnTo>
                    <a:pt x="260" y="7"/>
                  </a:lnTo>
                  <a:lnTo>
                    <a:pt x="256" y="7"/>
                  </a:lnTo>
                  <a:lnTo>
                    <a:pt x="255" y="8"/>
                  </a:lnTo>
                  <a:lnTo>
                    <a:pt x="255" y="8"/>
                  </a:lnTo>
                  <a:lnTo>
                    <a:pt x="255" y="9"/>
                  </a:lnTo>
                  <a:lnTo>
                    <a:pt x="257" y="11"/>
                  </a:lnTo>
                  <a:lnTo>
                    <a:pt x="260" y="12"/>
                  </a:lnTo>
                  <a:lnTo>
                    <a:pt x="263" y="13"/>
                  </a:lnTo>
                  <a:lnTo>
                    <a:pt x="266" y="15"/>
                  </a:lnTo>
                  <a:lnTo>
                    <a:pt x="266" y="16"/>
                  </a:lnTo>
                  <a:lnTo>
                    <a:pt x="264" y="16"/>
                  </a:lnTo>
                  <a:lnTo>
                    <a:pt x="263" y="17"/>
                  </a:lnTo>
                  <a:lnTo>
                    <a:pt x="260" y="17"/>
                  </a:lnTo>
                  <a:lnTo>
                    <a:pt x="259" y="18"/>
                  </a:lnTo>
                  <a:lnTo>
                    <a:pt x="259" y="20"/>
                  </a:lnTo>
                  <a:lnTo>
                    <a:pt x="260" y="20"/>
                  </a:lnTo>
                  <a:lnTo>
                    <a:pt x="262" y="22"/>
                  </a:lnTo>
                  <a:lnTo>
                    <a:pt x="263" y="22"/>
                  </a:lnTo>
                  <a:lnTo>
                    <a:pt x="264" y="22"/>
                  </a:lnTo>
                  <a:lnTo>
                    <a:pt x="265" y="23"/>
                  </a:lnTo>
                  <a:lnTo>
                    <a:pt x="267" y="23"/>
                  </a:lnTo>
                  <a:lnTo>
                    <a:pt x="269" y="24"/>
                  </a:lnTo>
                  <a:lnTo>
                    <a:pt x="271" y="28"/>
                  </a:lnTo>
                  <a:lnTo>
                    <a:pt x="274" y="34"/>
                  </a:lnTo>
                  <a:lnTo>
                    <a:pt x="276" y="38"/>
                  </a:lnTo>
                  <a:lnTo>
                    <a:pt x="281" y="44"/>
                  </a:lnTo>
                  <a:lnTo>
                    <a:pt x="287" y="49"/>
                  </a:lnTo>
                  <a:lnTo>
                    <a:pt x="289" y="51"/>
                  </a:lnTo>
                  <a:lnTo>
                    <a:pt x="292" y="53"/>
                  </a:lnTo>
                  <a:lnTo>
                    <a:pt x="293" y="54"/>
                  </a:lnTo>
                  <a:lnTo>
                    <a:pt x="293" y="56"/>
                  </a:lnTo>
                  <a:lnTo>
                    <a:pt x="292" y="57"/>
                  </a:lnTo>
                  <a:lnTo>
                    <a:pt x="292" y="57"/>
                  </a:lnTo>
                  <a:lnTo>
                    <a:pt x="292" y="59"/>
                  </a:lnTo>
                  <a:lnTo>
                    <a:pt x="295" y="65"/>
                  </a:lnTo>
                  <a:lnTo>
                    <a:pt x="301" y="71"/>
                  </a:lnTo>
                  <a:lnTo>
                    <a:pt x="301" y="68"/>
                  </a:lnTo>
                  <a:lnTo>
                    <a:pt x="301" y="68"/>
                  </a:lnTo>
                  <a:lnTo>
                    <a:pt x="321" y="66"/>
                  </a:lnTo>
                  <a:lnTo>
                    <a:pt x="334" y="63"/>
                  </a:lnTo>
                  <a:lnTo>
                    <a:pt x="347" y="62"/>
                  </a:lnTo>
                  <a:lnTo>
                    <a:pt x="347" y="62"/>
                  </a:lnTo>
                  <a:lnTo>
                    <a:pt x="347" y="62"/>
                  </a:lnTo>
                  <a:lnTo>
                    <a:pt x="346" y="63"/>
                  </a:lnTo>
                  <a:lnTo>
                    <a:pt x="345" y="65"/>
                  </a:lnTo>
                  <a:lnTo>
                    <a:pt x="348" y="64"/>
                  </a:lnTo>
                  <a:lnTo>
                    <a:pt x="353" y="62"/>
                  </a:lnTo>
                  <a:lnTo>
                    <a:pt x="356" y="61"/>
                  </a:lnTo>
                  <a:lnTo>
                    <a:pt x="358" y="60"/>
                  </a:lnTo>
                  <a:lnTo>
                    <a:pt x="360" y="62"/>
                  </a:lnTo>
                  <a:lnTo>
                    <a:pt x="360" y="64"/>
                  </a:lnTo>
                  <a:lnTo>
                    <a:pt x="357" y="73"/>
                  </a:lnTo>
                  <a:lnTo>
                    <a:pt x="356" y="76"/>
                  </a:lnTo>
                  <a:lnTo>
                    <a:pt x="356" y="77"/>
                  </a:lnTo>
                  <a:lnTo>
                    <a:pt x="358" y="79"/>
                  </a:lnTo>
                  <a:lnTo>
                    <a:pt x="358" y="79"/>
                  </a:lnTo>
                  <a:lnTo>
                    <a:pt x="359" y="79"/>
                  </a:lnTo>
                  <a:lnTo>
                    <a:pt x="362" y="78"/>
                  </a:lnTo>
                  <a:lnTo>
                    <a:pt x="364" y="75"/>
                  </a:lnTo>
                  <a:lnTo>
                    <a:pt x="366" y="73"/>
                  </a:lnTo>
                  <a:lnTo>
                    <a:pt x="369" y="71"/>
                  </a:lnTo>
                  <a:lnTo>
                    <a:pt x="372" y="70"/>
                  </a:lnTo>
                  <a:lnTo>
                    <a:pt x="373" y="71"/>
                  </a:lnTo>
                  <a:lnTo>
                    <a:pt x="372" y="73"/>
                  </a:lnTo>
                  <a:lnTo>
                    <a:pt x="370" y="74"/>
                  </a:lnTo>
                  <a:lnTo>
                    <a:pt x="366" y="78"/>
                  </a:lnTo>
                  <a:lnTo>
                    <a:pt x="365" y="80"/>
                  </a:lnTo>
                  <a:lnTo>
                    <a:pt x="365" y="81"/>
                  </a:lnTo>
                  <a:lnTo>
                    <a:pt x="366" y="81"/>
                  </a:lnTo>
                  <a:lnTo>
                    <a:pt x="367" y="82"/>
                  </a:lnTo>
                  <a:lnTo>
                    <a:pt x="368" y="82"/>
                  </a:lnTo>
                  <a:lnTo>
                    <a:pt x="369" y="81"/>
                  </a:lnTo>
                  <a:lnTo>
                    <a:pt x="370" y="81"/>
                  </a:lnTo>
                  <a:lnTo>
                    <a:pt x="373" y="80"/>
                  </a:lnTo>
                  <a:lnTo>
                    <a:pt x="375" y="78"/>
                  </a:lnTo>
                  <a:lnTo>
                    <a:pt x="376" y="78"/>
                  </a:lnTo>
                  <a:lnTo>
                    <a:pt x="377" y="77"/>
                  </a:lnTo>
                  <a:lnTo>
                    <a:pt x="378" y="76"/>
                  </a:lnTo>
                  <a:lnTo>
                    <a:pt x="380" y="76"/>
                  </a:lnTo>
                  <a:lnTo>
                    <a:pt x="382" y="77"/>
                  </a:lnTo>
                  <a:lnTo>
                    <a:pt x="384" y="78"/>
                  </a:lnTo>
                  <a:lnTo>
                    <a:pt x="385" y="79"/>
                  </a:lnTo>
                  <a:lnTo>
                    <a:pt x="389" y="82"/>
                  </a:lnTo>
                  <a:lnTo>
                    <a:pt x="390" y="84"/>
                  </a:lnTo>
                  <a:lnTo>
                    <a:pt x="391" y="85"/>
                  </a:lnTo>
                  <a:lnTo>
                    <a:pt x="390" y="86"/>
                  </a:lnTo>
                  <a:lnTo>
                    <a:pt x="389" y="86"/>
                  </a:lnTo>
                  <a:lnTo>
                    <a:pt x="388" y="87"/>
                  </a:lnTo>
                  <a:lnTo>
                    <a:pt x="388" y="88"/>
                  </a:lnTo>
                  <a:lnTo>
                    <a:pt x="389" y="89"/>
                  </a:lnTo>
                  <a:lnTo>
                    <a:pt x="392" y="90"/>
                  </a:lnTo>
                  <a:lnTo>
                    <a:pt x="397" y="93"/>
                  </a:lnTo>
                  <a:lnTo>
                    <a:pt x="404" y="96"/>
                  </a:lnTo>
                  <a:lnTo>
                    <a:pt x="407" y="96"/>
                  </a:lnTo>
                  <a:lnTo>
                    <a:pt x="410" y="96"/>
                  </a:lnTo>
                  <a:lnTo>
                    <a:pt x="413" y="96"/>
                  </a:lnTo>
                  <a:lnTo>
                    <a:pt x="416" y="96"/>
                  </a:lnTo>
                  <a:lnTo>
                    <a:pt x="418" y="98"/>
                  </a:lnTo>
                  <a:lnTo>
                    <a:pt x="418" y="101"/>
                  </a:lnTo>
                  <a:lnTo>
                    <a:pt x="416" y="104"/>
                  </a:lnTo>
                  <a:lnTo>
                    <a:pt x="412" y="107"/>
                  </a:lnTo>
                  <a:lnTo>
                    <a:pt x="410" y="109"/>
                  </a:lnTo>
                  <a:lnTo>
                    <a:pt x="410" y="112"/>
                  </a:lnTo>
                  <a:lnTo>
                    <a:pt x="411" y="115"/>
                  </a:lnTo>
                  <a:lnTo>
                    <a:pt x="413" y="116"/>
                  </a:lnTo>
                  <a:lnTo>
                    <a:pt x="417" y="116"/>
                  </a:lnTo>
                  <a:lnTo>
                    <a:pt x="420" y="116"/>
                  </a:lnTo>
                  <a:lnTo>
                    <a:pt x="423" y="117"/>
                  </a:lnTo>
                  <a:lnTo>
                    <a:pt x="437" y="121"/>
                  </a:lnTo>
                  <a:lnTo>
                    <a:pt x="451" y="125"/>
                  </a:lnTo>
                  <a:lnTo>
                    <a:pt x="451" y="125"/>
                  </a:lnTo>
                  <a:lnTo>
                    <a:pt x="452" y="124"/>
                  </a:lnTo>
                  <a:lnTo>
                    <a:pt x="453" y="122"/>
                  </a:lnTo>
                  <a:lnTo>
                    <a:pt x="453" y="121"/>
                  </a:lnTo>
                  <a:lnTo>
                    <a:pt x="453" y="121"/>
                  </a:lnTo>
                  <a:lnTo>
                    <a:pt x="453" y="121"/>
                  </a:lnTo>
                  <a:lnTo>
                    <a:pt x="455" y="126"/>
                  </a:lnTo>
                  <a:lnTo>
                    <a:pt x="456" y="136"/>
                  </a:lnTo>
                  <a:lnTo>
                    <a:pt x="458" y="141"/>
                  </a:lnTo>
                  <a:lnTo>
                    <a:pt x="459" y="142"/>
                  </a:lnTo>
                  <a:lnTo>
                    <a:pt x="459" y="140"/>
                  </a:lnTo>
                  <a:lnTo>
                    <a:pt x="458" y="138"/>
                  </a:lnTo>
                  <a:lnTo>
                    <a:pt x="458" y="135"/>
                  </a:lnTo>
                  <a:lnTo>
                    <a:pt x="458" y="132"/>
                  </a:lnTo>
                  <a:lnTo>
                    <a:pt x="458" y="130"/>
                  </a:lnTo>
                  <a:lnTo>
                    <a:pt x="462" y="124"/>
                  </a:lnTo>
                  <a:lnTo>
                    <a:pt x="467" y="120"/>
                  </a:lnTo>
                  <a:lnTo>
                    <a:pt x="472" y="116"/>
                  </a:lnTo>
                  <a:lnTo>
                    <a:pt x="473" y="115"/>
                  </a:lnTo>
                  <a:lnTo>
                    <a:pt x="474" y="113"/>
                  </a:lnTo>
                  <a:lnTo>
                    <a:pt x="476" y="113"/>
                  </a:lnTo>
                  <a:lnTo>
                    <a:pt x="477" y="112"/>
                  </a:lnTo>
                  <a:lnTo>
                    <a:pt x="478" y="111"/>
                  </a:lnTo>
                  <a:lnTo>
                    <a:pt x="479" y="110"/>
                  </a:lnTo>
                  <a:lnTo>
                    <a:pt x="479" y="109"/>
                  </a:lnTo>
                  <a:lnTo>
                    <a:pt x="479" y="108"/>
                  </a:lnTo>
                  <a:lnTo>
                    <a:pt x="478" y="108"/>
                  </a:lnTo>
                  <a:lnTo>
                    <a:pt x="478" y="109"/>
                  </a:lnTo>
                  <a:lnTo>
                    <a:pt x="477" y="109"/>
                  </a:lnTo>
                  <a:lnTo>
                    <a:pt x="474" y="112"/>
                  </a:lnTo>
                  <a:lnTo>
                    <a:pt x="472" y="113"/>
                  </a:lnTo>
                  <a:lnTo>
                    <a:pt x="467" y="115"/>
                  </a:lnTo>
                  <a:lnTo>
                    <a:pt x="462" y="115"/>
                  </a:lnTo>
                  <a:lnTo>
                    <a:pt x="458" y="113"/>
                  </a:lnTo>
                  <a:lnTo>
                    <a:pt x="457" y="113"/>
                  </a:lnTo>
                  <a:lnTo>
                    <a:pt x="457" y="112"/>
                  </a:lnTo>
                  <a:lnTo>
                    <a:pt x="458" y="111"/>
                  </a:lnTo>
                  <a:lnTo>
                    <a:pt x="458" y="110"/>
                  </a:lnTo>
                  <a:lnTo>
                    <a:pt x="459" y="109"/>
                  </a:lnTo>
                  <a:lnTo>
                    <a:pt x="460" y="108"/>
                  </a:lnTo>
                  <a:lnTo>
                    <a:pt x="464" y="106"/>
                  </a:lnTo>
                  <a:lnTo>
                    <a:pt x="468" y="104"/>
                  </a:lnTo>
                  <a:lnTo>
                    <a:pt x="473" y="104"/>
                  </a:lnTo>
                  <a:lnTo>
                    <a:pt x="476" y="105"/>
                  </a:lnTo>
                  <a:lnTo>
                    <a:pt x="479" y="107"/>
                  </a:lnTo>
                  <a:lnTo>
                    <a:pt x="480" y="109"/>
                  </a:lnTo>
                  <a:lnTo>
                    <a:pt x="481" y="112"/>
                  </a:lnTo>
                  <a:lnTo>
                    <a:pt x="483" y="116"/>
                  </a:lnTo>
                  <a:lnTo>
                    <a:pt x="485" y="118"/>
                  </a:lnTo>
                  <a:lnTo>
                    <a:pt x="490" y="121"/>
                  </a:lnTo>
                  <a:lnTo>
                    <a:pt x="500" y="124"/>
                  </a:lnTo>
                  <a:lnTo>
                    <a:pt x="506" y="125"/>
                  </a:lnTo>
                  <a:lnTo>
                    <a:pt x="511" y="123"/>
                  </a:lnTo>
                  <a:lnTo>
                    <a:pt x="517" y="120"/>
                  </a:lnTo>
                  <a:lnTo>
                    <a:pt x="522" y="117"/>
                  </a:lnTo>
                  <a:lnTo>
                    <a:pt x="528" y="115"/>
                  </a:lnTo>
                  <a:lnTo>
                    <a:pt x="534" y="113"/>
                  </a:lnTo>
                  <a:lnTo>
                    <a:pt x="537" y="115"/>
                  </a:lnTo>
                  <a:lnTo>
                    <a:pt x="540" y="118"/>
                  </a:lnTo>
                  <a:lnTo>
                    <a:pt x="543" y="121"/>
                  </a:lnTo>
                  <a:lnTo>
                    <a:pt x="545" y="125"/>
                  </a:lnTo>
                  <a:lnTo>
                    <a:pt x="545" y="128"/>
                  </a:lnTo>
                  <a:lnTo>
                    <a:pt x="544" y="131"/>
                  </a:lnTo>
                  <a:lnTo>
                    <a:pt x="544" y="132"/>
                  </a:lnTo>
                  <a:lnTo>
                    <a:pt x="544" y="132"/>
                  </a:lnTo>
                  <a:lnTo>
                    <a:pt x="547" y="133"/>
                  </a:lnTo>
                  <a:lnTo>
                    <a:pt x="549" y="132"/>
                  </a:lnTo>
                  <a:lnTo>
                    <a:pt x="550" y="130"/>
                  </a:lnTo>
                  <a:lnTo>
                    <a:pt x="550" y="122"/>
                  </a:lnTo>
                  <a:lnTo>
                    <a:pt x="551" y="121"/>
                  </a:lnTo>
                  <a:lnTo>
                    <a:pt x="554" y="118"/>
                  </a:lnTo>
                  <a:lnTo>
                    <a:pt x="563" y="115"/>
                  </a:lnTo>
                  <a:lnTo>
                    <a:pt x="566" y="112"/>
                  </a:lnTo>
                  <a:lnTo>
                    <a:pt x="567" y="110"/>
                  </a:lnTo>
                  <a:lnTo>
                    <a:pt x="567" y="108"/>
                  </a:lnTo>
                  <a:lnTo>
                    <a:pt x="565" y="107"/>
                  </a:lnTo>
                  <a:lnTo>
                    <a:pt x="563" y="106"/>
                  </a:lnTo>
                  <a:lnTo>
                    <a:pt x="561" y="106"/>
                  </a:lnTo>
                  <a:lnTo>
                    <a:pt x="559" y="104"/>
                  </a:lnTo>
                  <a:lnTo>
                    <a:pt x="559" y="103"/>
                  </a:lnTo>
                  <a:lnTo>
                    <a:pt x="560" y="102"/>
                  </a:lnTo>
                  <a:lnTo>
                    <a:pt x="561" y="102"/>
                  </a:lnTo>
                  <a:lnTo>
                    <a:pt x="563" y="102"/>
                  </a:lnTo>
                  <a:lnTo>
                    <a:pt x="564" y="101"/>
                  </a:lnTo>
                  <a:lnTo>
                    <a:pt x="565" y="101"/>
                  </a:lnTo>
                  <a:lnTo>
                    <a:pt x="565" y="101"/>
                  </a:lnTo>
                  <a:lnTo>
                    <a:pt x="560" y="98"/>
                  </a:lnTo>
                  <a:lnTo>
                    <a:pt x="555" y="96"/>
                  </a:lnTo>
                  <a:lnTo>
                    <a:pt x="549" y="94"/>
                  </a:lnTo>
                  <a:lnTo>
                    <a:pt x="545" y="91"/>
                  </a:lnTo>
                  <a:lnTo>
                    <a:pt x="544" y="91"/>
                  </a:lnTo>
                  <a:lnTo>
                    <a:pt x="545" y="90"/>
                  </a:lnTo>
                  <a:lnTo>
                    <a:pt x="546" y="89"/>
                  </a:lnTo>
                  <a:lnTo>
                    <a:pt x="548" y="89"/>
                  </a:lnTo>
                  <a:lnTo>
                    <a:pt x="549" y="87"/>
                  </a:lnTo>
                  <a:lnTo>
                    <a:pt x="550" y="86"/>
                  </a:lnTo>
                  <a:lnTo>
                    <a:pt x="550" y="85"/>
                  </a:lnTo>
                  <a:lnTo>
                    <a:pt x="549" y="85"/>
                  </a:lnTo>
                  <a:lnTo>
                    <a:pt x="548" y="84"/>
                  </a:lnTo>
                  <a:lnTo>
                    <a:pt x="545" y="83"/>
                  </a:lnTo>
                  <a:lnTo>
                    <a:pt x="545" y="82"/>
                  </a:lnTo>
                  <a:lnTo>
                    <a:pt x="545" y="78"/>
                  </a:lnTo>
                  <a:lnTo>
                    <a:pt x="548" y="74"/>
                  </a:lnTo>
                  <a:lnTo>
                    <a:pt x="551" y="70"/>
                  </a:lnTo>
                  <a:lnTo>
                    <a:pt x="555" y="68"/>
                  </a:lnTo>
                  <a:lnTo>
                    <a:pt x="554" y="67"/>
                  </a:lnTo>
                  <a:lnTo>
                    <a:pt x="554" y="67"/>
                  </a:lnTo>
                  <a:lnTo>
                    <a:pt x="552" y="62"/>
                  </a:lnTo>
                  <a:lnTo>
                    <a:pt x="552" y="56"/>
                  </a:lnTo>
                  <a:lnTo>
                    <a:pt x="553" y="51"/>
                  </a:lnTo>
                  <a:lnTo>
                    <a:pt x="554" y="46"/>
                  </a:lnTo>
                  <a:lnTo>
                    <a:pt x="555" y="41"/>
                  </a:lnTo>
                  <a:lnTo>
                    <a:pt x="559" y="44"/>
                  </a:lnTo>
                  <a:lnTo>
                    <a:pt x="567" y="50"/>
                  </a:lnTo>
                  <a:lnTo>
                    <a:pt x="570" y="53"/>
                  </a:lnTo>
                  <a:lnTo>
                    <a:pt x="572" y="57"/>
                  </a:lnTo>
                  <a:lnTo>
                    <a:pt x="572" y="59"/>
                  </a:lnTo>
                  <a:lnTo>
                    <a:pt x="568" y="62"/>
                  </a:lnTo>
                  <a:lnTo>
                    <a:pt x="565" y="64"/>
                  </a:lnTo>
                  <a:lnTo>
                    <a:pt x="561" y="67"/>
                  </a:lnTo>
                  <a:lnTo>
                    <a:pt x="563" y="69"/>
                  </a:lnTo>
                  <a:lnTo>
                    <a:pt x="565" y="75"/>
                  </a:lnTo>
                  <a:lnTo>
                    <a:pt x="566" y="80"/>
                  </a:lnTo>
                  <a:lnTo>
                    <a:pt x="567" y="87"/>
                  </a:lnTo>
                  <a:lnTo>
                    <a:pt x="568" y="92"/>
                  </a:lnTo>
                  <a:lnTo>
                    <a:pt x="568" y="96"/>
                  </a:lnTo>
                  <a:lnTo>
                    <a:pt x="568" y="98"/>
                  </a:lnTo>
                  <a:lnTo>
                    <a:pt x="569" y="99"/>
                  </a:lnTo>
                  <a:lnTo>
                    <a:pt x="570" y="99"/>
                  </a:lnTo>
                  <a:lnTo>
                    <a:pt x="573" y="99"/>
                  </a:lnTo>
                  <a:lnTo>
                    <a:pt x="574" y="100"/>
                  </a:lnTo>
                  <a:lnTo>
                    <a:pt x="575" y="100"/>
                  </a:lnTo>
                  <a:lnTo>
                    <a:pt x="576" y="101"/>
                  </a:lnTo>
                  <a:lnTo>
                    <a:pt x="582" y="104"/>
                  </a:lnTo>
                  <a:lnTo>
                    <a:pt x="587" y="109"/>
                  </a:lnTo>
                  <a:lnTo>
                    <a:pt x="587" y="111"/>
                  </a:lnTo>
                  <a:lnTo>
                    <a:pt x="587" y="116"/>
                  </a:lnTo>
                  <a:lnTo>
                    <a:pt x="588" y="118"/>
                  </a:lnTo>
                  <a:lnTo>
                    <a:pt x="589" y="118"/>
                  </a:lnTo>
                  <a:lnTo>
                    <a:pt x="590" y="116"/>
                  </a:lnTo>
                  <a:lnTo>
                    <a:pt x="591" y="113"/>
                  </a:lnTo>
                  <a:lnTo>
                    <a:pt x="592" y="110"/>
                  </a:lnTo>
                  <a:lnTo>
                    <a:pt x="593" y="107"/>
                  </a:lnTo>
                  <a:lnTo>
                    <a:pt x="594" y="104"/>
                  </a:lnTo>
                  <a:lnTo>
                    <a:pt x="596" y="103"/>
                  </a:lnTo>
                  <a:lnTo>
                    <a:pt x="599" y="104"/>
                  </a:lnTo>
                  <a:lnTo>
                    <a:pt x="602" y="107"/>
                  </a:lnTo>
                  <a:lnTo>
                    <a:pt x="604" y="111"/>
                  </a:lnTo>
                  <a:lnTo>
                    <a:pt x="606" y="115"/>
                  </a:lnTo>
                  <a:lnTo>
                    <a:pt x="606" y="116"/>
                  </a:lnTo>
                  <a:lnTo>
                    <a:pt x="603" y="116"/>
                  </a:lnTo>
                  <a:lnTo>
                    <a:pt x="602" y="116"/>
                  </a:lnTo>
                  <a:lnTo>
                    <a:pt x="602" y="116"/>
                  </a:lnTo>
                  <a:lnTo>
                    <a:pt x="602" y="117"/>
                  </a:lnTo>
                  <a:lnTo>
                    <a:pt x="607" y="124"/>
                  </a:lnTo>
                  <a:lnTo>
                    <a:pt x="614" y="131"/>
                  </a:lnTo>
                  <a:lnTo>
                    <a:pt x="615" y="131"/>
                  </a:lnTo>
                  <a:lnTo>
                    <a:pt x="615" y="130"/>
                  </a:lnTo>
                  <a:lnTo>
                    <a:pt x="616" y="129"/>
                  </a:lnTo>
                  <a:lnTo>
                    <a:pt x="616" y="129"/>
                  </a:lnTo>
                  <a:lnTo>
                    <a:pt x="617" y="129"/>
                  </a:lnTo>
                  <a:lnTo>
                    <a:pt x="617" y="129"/>
                  </a:lnTo>
                  <a:lnTo>
                    <a:pt x="618" y="130"/>
                  </a:lnTo>
                  <a:lnTo>
                    <a:pt x="618" y="129"/>
                  </a:lnTo>
                  <a:lnTo>
                    <a:pt x="617" y="128"/>
                  </a:lnTo>
                  <a:lnTo>
                    <a:pt x="617" y="126"/>
                  </a:lnTo>
                  <a:lnTo>
                    <a:pt x="617" y="125"/>
                  </a:lnTo>
                  <a:lnTo>
                    <a:pt x="617" y="124"/>
                  </a:lnTo>
                  <a:lnTo>
                    <a:pt x="619" y="118"/>
                  </a:lnTo>
                  <a:lnTo>
                    <a:pt x="621" y="111"/>
                  </a:lnTo>
                  <a:lnTo>
                    <a:pt x="623" y="105"/>
                  </a:lnTo>
                  <a:lnTo>
                    <a:pt x="626" y="99"/>
                  </a:lnTo>
                  <a:lnTo>
                    <a:pt x="630" y="95"/>
                  </a:lnTo>
                  <a:lnTo>
                    <a:pt x="634" y="94"/>
                  </a:lnTo>
                  <a:lnTo>
                    <a:pt x="637" y="94"/>
                  </a:lnTo>
                  <a:lnTo>
                    <a:pt x="641" y="96"/>
                  </a:lnTo>
                  <a:lnTo>
                    <a:pt x="645" y="98"/>
                  </a:lnTo>
                  <a:lnTo>
                    <a:pt x="648" y="101"/>
                  </a:lnTo>
                  <a:lnTo>
                    <a:pt x="649" y="101"/>
                  </a:lnTo>
                  <a:lnTo>
                    <a:pt x="648" y="102"/>
                  </a:lnTo>
                  <a:lnTo>
                    <a:pt x="646" y="103"/>
                  </a:lnTo>
                  <a:lnTo>
                    <a:pt x="645" y="105"/>
                  </a:lnTo>
                  <a:lnTo>
                    <a:pt x="645" y="106"/>
                  </a:lnTo>
                  <a:lnTo>
                    <a:pt x="645" y="106"/>
                  </a:lnTo>
                  <a:lnTo>
                    <a:pt x="646" y="107"/>
                  </a:lnTo>
                  <a:lnTo>
                    <a:pt x="647" y="107"/>
                  </a:lnTo>
                  <a:lnTo>
                    <a:pt x="648" y="107"/>
                  </a:lnTo>
                  <a:lnTo>
                    <a:pt x="649" y="107"/>
                  </a:lnTo>
                  <a:lnTo>
                    <a:pt x="650" y="108"/>
                  </a:lnTo>
                  <a:lnTo>
                    <a:pt x="651" y="108"/>
                  </a:lnTo>
                  <a:lnTo>
                    <a:pt x="653" y="112"/>
                  </a:lnTo>
                  <a:lnTo>
                    <a:pt x="655" y="117"/>
                  </a:lnTo>
                  <a:lnTo>
                    <a:pt x="656" y="122"/>
                  </a:lnTo>
                  <a:lnTo>
                    <a:pt x="656" y="128"/>
                  </a:lnTo>
                  <a:lnTo>
                    <a:pt x="656" y="133"/>
                  </a:lnTo>
                  <a:lnTo>
                    <a:pt x="654" y="137"/>
                  </a:lnTo>
                  <a:lnTo>
                    <a:pt x="650" y="140"/>
                  </a:lnTo>
                  <a:lnTo>
                    <a:pt x="645" y="143"/>
                  </a:lnTo>
                  <a:lnTo>
                    <a:pt x="644" y="143"/>
                  </a:lnTo>
                  <a:lnTo>
                    <a:pt x="643" y="142"/>
                  </a:lnTo>
                  <a:lnTo>
                    <a:pt x="641" y="139"/>
                  </a:lnTo>
                  <a:lnTo>
                    <a:pt x="641" y="138"/>
                  </a:lnTo>
                  <a:lnTo>
                    <a:pt x="640" y="136"/>
                  </a:lnTo>
                  <a:lnTo>
                    <a:pt x="639" y="135"/>
                  </a:lnTo>
                  <a:lnTo>
                    <a:pt x="634" y="134"/>
                  </a:lnTo>
                  <a:lnTo>
                    <a:pt x="631" y="133"/>
                  </a:lnTo>
                  <a:lnTo>
                    <a:pt x="629" y="134"/>
                  </a:lnTo>
                  <a:lnTo>
                    <a:pt x="629" y="135"/>
                  </a:lnTo>
                  <a:lnTo>
                    <a:pt x="631" y="138"/>
                  </a:lnTo>
                  <a:lnTo>
                    <a:pt x="635" y="140"/>
                  </a:lnTo>
                  <a:lnTo>
                    <a:pt x="639" y="143"/>
                  </a:lnTo>
                  <a:lnTo>
                    <a:pt x="643" y="145"/>
                  </a:lnTo>
                  <a:lnTo>
                    <a:pt x="642" y="145"/>
                  </a:lnTo>
                  <a:lnTo>
                    <a:pt x="641" y="145"/>
                  </a:lnTo>
                  <a:lnTo>
                    <a:pt x="640" y="144"/>
                  </a:lnTo>
                  <a:lnTo>
                    <a:pt x="639" y="143"/>
                  </a:lnTo>
                  <a:lnTo>
                    <a:pt x="638" y="143"/>
                  </a:lnTo>
                  <a:lnTo>
                    <a:pt x="637" y="143"/>
                  </a:lnTo>
                  <a:lnTo>
                    <a:pt x="635" y="143"/>
                  </a:lnTo>
                  <a:lnTo>
                    <a:pt x="636" y="143"/>
                  </a:lnTo>
                  <a:lnTo>
                    <a:pt x="636" y="144"/>
                  </a:lnTo>
                  <a:lnTo>
                    <a:pt x="637" y="144"/>
                  </a:lnTo>
                  <a:lnTo>
                    <a:pt x="638" y="145"/>
                  </a:lnTo>
                  <a:lnTo>
                    <a:pt x="638" y="146"/>
                  </a:lnTo>
                  <a:lnTo>
                    <a:pt x="636" y="147"/>
                  </a:lnTo>
                  <a:lnTo>
                    <a:pt x="634" y="146"/>
                  </a:lnTo>
                  <a:lnTo>
                    <a:pt x="632" y="146"/>
                  </a:lnTo>
                  <a:lnTo>
                    <a:pt x="631" y="145"/>
                  </a:lnTo>
                  <a:lnTo>
                    <a:pt x="630" y="144"/>
                  </a:lnTo>
                  <a:lnTo>
                    <a:pt x="629" y="142"/>
                  </a:lnTo>
                  <a:lnTo>
                    <a:pt x="629" y="142"/>
                  </a:lnTo>
                  <a:lnTo>
                    <a:pt x="629" y="140"/>
                  </a:lnTo>
                  <a:lnTo>
                    <a:pt x="628" y="140"/>
                  </a:lnTo>
                  <a:lnTo>
                    <a:pt x="627" y="140"/>
                  </a:lnTo>
                  <a:lnTo>
                    <a:pt x="624" y="145"/>
                  </a:lnTo>
                  <a:lnTo>
                    <a:pt x="621" y="150"/>
                  </a:lnTo>
                  <a:lnTo>
                    <a:pt x="619" y="156"/>
                  </a:lnTo>
                  <a:lnTo>
                    <a:pt x="616" y="160"/>
                  </a:lnTo>
                  <a:lnTo>
                    <a:pt x="615" y="161"/>
                  </a:lnTo>
                  <a:lnTo>
                    <a:pt x="614" y="161"/>
                  </a:lnTo>
                  <a:lnTo>
                    <a:pt x="616" y="161"/>
                  </a:lnTo>
                  <a:lnTo>
                    <a:pt x="617" y="162"/>
                  </a:lnTo>
                  <a:lnTo>
                    <a:pt x="618" y="162"/>
                  </a:lnTo>
                  <a:lnTo>
                    <a:pt x="619" y="163"/>
                  </a:lnTo>
                  <a:lnTo>
                    <a:pt x="620" y="164"/>
                  </a:lnTo>
                  <a:lnTo>
                    <a:pt x="620" y="167"/>
                  </a:lnTo>
                  <a:lnTo>
                    <a:pt x="619" y="170"/>
                  </a:lnTo>
                  <a:lnTo>
                    <a:pt x="617" y="174"/>
                  </a:lnTo>
                  <a:lnTo>
                    <a:pt x="613" y="178"/>
                  </a:lnTo>
                  <a:lnTo>
                    <a:pt x="610" y="180"/>
                  </a:lnTo>
                  <a:lnTo>
                    <a:pt x="607" y="181"/>
                  </a:lnTo>
                  <a:lnTo>
                    <a:pt x="606" y="181"/>
                  </a:lnTo>
                  <a:lnTo>
                    <a:pt x="605" y="180"/>
                  </a:lnTo>
                  <a:lnTo>
                    <a:pt x="604" y="179"/>
                  </a:lnTo>
                  <a:lnTo>
                    <a:pt x="603" y="179"/>
                  </a:lnTo>
                  <a:lnTo>
                    <a:pt x="602" y="179"/>
                  </a:lnTo>
                  <a:lnTo>
                    <a:pt x="602" y="179"/>
                  </a:lnTo>
                  <a:lnTo>
                    <a:pt x="603" y="180"/>
                  </a:lnTo>
                  <a:lnTo>
                    <a:pt x="604" y="181"/>
                  </a:lnTo>
                  <a:lnTo>
                    <a:pt x="605" y="181"/>
                  </a:lnTo>
                  <a:lnTo>
                    <a:pt x="605" y="182"/>
                  </a:lnTo>
                  <a:lnTo>
                    <a:pt x="603" y="181"/>
                  </a:lnTo>
                  <a:lnTo>
                    <a:pt x="600" y="180"/>
                  </a:lnTo>
                  <a:lnTo>
                    <a:pt x="598" y="179"/>
                  </a:lnTo>
                  <a:lnTo>
                    <a:pt x="596" y="179"/>
                  </a:lnTo>
                  <a:lnTo>
                    <a:pt x="595" y="180"/>
                  </a:lnTo>
                  <a:lnTo>
                    <a:pt x="595" y="181"/>
                  </a:lnTo>
                  <a:lnTo>
                    <a:pt x="595" y="182"/>
                  </a:lnTo>
                  <a:lnTo>
                    <a:pt x="595" y="183"/>
                  </a:lnTo>
                  <a:lnTo>
                    <a:pt x="595" y="184"/>
                  </a:lnTo>
                  <a:lnTo>
                    <a:pt x="596" y="185"/>
                  </a:lnTo>
                  <a:lnTo>
                    <a:pt x="596" y="186"/>
                  </a:lnTo>
                  <a:lnTo>
                    <a:pt x="595" y="188"/>
                  </a:lnTo>
                  <a:lnTo>
                    <a:pt x="594" y="188"/>
                  </a:lnTo>
                  <a:lnTo>
                    <a:pt x="593" y="189"/>
                  </a:lnTo>
                  <a:lnTo>
                    <a:pt x="580" y="189"/>
                  </a:lnTo>
                  <a:lnTo>
                    <a:pt x="577" y="188"/>
                  </a:lnTo>
                  <a:lnTo>
                    <a:pt x="577" y="188"/>
                  </a:lnTo>
                  <a:lnTo>
                    <a:pt x="576" y="189"/>
                  </a:lnTo>
                  <a:lnTo>
                    <a:pt x="575" y="189"/>
                  </a:lnTo>
                  <a:lnTo>
                    <a:pt x="575" y="189"/>
                  </a:lnTo>
                  <a:lnTo>
                    <a:pt x="575" y="190"/>
                  </a:lnTo>
                  <a:lnTo>
                    <a:pt x="579" y="192"/>
                  </a:lnTo>
                  <a:lnTo>
                    <a:pt x="583" y="193"/>
                  </a:lnTo>
                  <a:lnTo>
                    <a:pt x="588" y="194"/>
                  </a:lnTo>
                  <a:lnTo>
                    <a:pt x="592" y="197"/>
                  </a:lnTo>
                  <a:lnTo>
                    <a:pt x="592" y="198"/>
                  </a:lnTo>
                  <a:lnTo>
                    <a:pt x="591" y="199"/>
                  </a:lnTo>
                  <a:lnTo>
                    <a:pt x="589" y="200"/>
                  </a:lnTo>
                  <a:lnTo>
                    <a:pt x="588" y="200"/>
                  </a:lnTo>
                  <a:lnTo>
                    <a:pt x="587" y="201"/>
                  </a:lnTo>
                  <a:lnTo>
                    <a:pt x="586" y="201"/>
                  </a:lnTo>
                  <a:lnTo>
                    <a:pt x="581" y="203"/>
                  </a:lnTo>
                  <a:lnTo>
                    <a:pt x="577" y="204"/>
                  </a:lnTo>
                  <a:lnTo>
                    <a:pt x="572" y="206"/>
                  </a:lnTo>
                  <a:lnTo>
                    <a:pt x="568" y="208"/>
                  </a:lnTo>
                  <a:lnTo>
                    <a:pt x="568" y="209"/>
                  </a:lnTo>
                  <a:lnTo>
                    <a:pt x="569" y="209"/>
                  </a:lnTo>
                  <a:lnTo>
                    <a:pt x="570" y="209"/>
                  </a:lnTo>
                  <a:lnTo>
                    <a:pt x="572" y="210"/>
                  </a:lnTo>
                  <a:lnTo>
                    <a:pt x="572" y="210"/>
                  </a:lnTo>
                  <a:lnTo>
                    <a:pt x="573" y="211"/>
                  </a:lnTo>
                  <a:lnTo>
                    <a:pt x="573" y="211"/>
                  </a:lnTo>
                  <a:lnTo>
                    <a:pt x="572" y="212"/>
                  </a:lnTo>
                  <a:lnTo>
                    <a:pt x="571" y="213"/>
                  </a:lnTo>
                  <a:lnTo>
                    <a:pt x="569" y="213"/>
                  </a:lnTo>
                  <a:lnTo>
                    <a:pt x="568" y="213"/>
                  </a:lnTo>
                  <a:lnTo>
                    <a:pt x="567" y="214"/>
                  </a:lnTo>
                  <a:lnTo>
                    <a:pt x="566" y="214"/>
                  </a:lnTo>
                  <a:lnTo>
                    <a:pt x="565" y="215"/>
                  </a:lnTo>
                  <a:lnTo>
                    <a:pt x="565" y="216"/>
                  </a:lnTo>
                  <a:lnTo>
                    <a:pt x="565" y="216"/>
                  </a:lnTo>
                  <a:lnTo>
                    <a:pt x="566" y="217"/>
                  </a:lnTo>
                  <a:lnTo>
                    <a:pt x="567" y="217"/>
                  </a:lnTo>
                  <a:lnTo>
                    <a:pt x="568" y="217"/>
                  </a:lnTo>
                  <a:lnTo>
                    <a:pt x="568" y="218"/>
                  </a:lnTo>
                  <a:lnTo>
                    <a:pt x="568" y="218"/>
                  </a:lnTo>
                  <a:lnTo>
                    <a:pt x="567" y="220"/>
                  </a:lnTo>
                  <a:lnTo>
                    <a:pt x="565" y="222"/>
                  </a:lnTo>
                  <a:lnTo>
                    <a:pt x="562" y="224"/>
                  </a:lnTo>
                  <a:lnTo>
                    <a:pt x="560" y="227"/>
                  </a:lnTo>
                  <a:lnTo>
                    <a:pt x="556" y="232"/>
                  </a:lnTo>
                  <a:lnTo>
                    <a:pt x="553" y="239"/>
                  </a:lnTo>
                  <a:lnTo>
                    <a:pt x="553" y="240"/>
                  </a:lnTo>
                  <a:lnTo>
                    <a:pt x="554" y="241"/>
                  </a:lnTo>
                  <a:lnTo>
                    <a:pt x="555" y="241"/>
                  </a:lnTo>
                  <a:lnTo>
                    <a:pt x="555" y="241"/>
                  </a:lnTo>
                  <a:lnTo>
                    <a:pt x="556" y="257"/>
                  </a:lnTo>
                  <a:lnTo>
                    <a:pt x="558" y="274"/>
                  </a:lnTo>
                  <a:lnTo>
                    <a:pt x="559" y="273"/>
                  </a:lnTo>
                  <a:lnTo>
                    <a:pt x="559" y="270"/>
                  </a:lnTo>
                  <a:lnTo>
                    <a:pt x="560" y="269"/>
                  </a:lnTo>
                  <a:lnTo>
                    <a:pt x="563" y="268"/>
                  </a:lnTo>
                  <a:lnTo>
                    <a:pt x="566" y="268"/>
                  </a:lnTo>
                  <a:lnTo>
                    <a:pt x="569" y="269"/>
                  </a:lnTo>
                  <a:lnTo>
                    <a:pt x="570" y="270"/>
                  </a:lnTo>
                  <a:lnTo>
                    <a:pt x="570" y="271"/>
                  </a:lnTo>
                  <a:lnTo>
                    <a:pt x="571" y="272"/>
                  </a:lnTo>
                  <a:lnTo>
                    <a:pt x="571" y="274"/>
                  </a:lnTo>
                  <a:lnTo>
                    <a:pt x="572" y="275"/>
                  </a:lnTo>
                  <a:lnTo>
                    <a:pt x="574" y="281"/>
                  </a:lnTo>
                  <a:lnTo>
                    <a:pt x="577" y="288"/>
                  </a:lnTo>
                  <a:lnTo>
                    <a:pt x="579" y="294"/>
                  </a:lnTo>
                  <a:lnTo>
                    <a:pt x="578" y="295"/>
                  </a:lnTo>
                  <a:lnTo>
                    <a:pt x="578" y="297"/>
                  </a:lnTo>
                  <a:lnTo>
                    <a:pt x="576" y="298"/>
                  </a:lnTo>
                  <a:lnTo>
                    <a:pt x="574" y="300"/>
                  </a:lnTo>
                  <a:lnTo>
                    <a:pt x="574" y="301"/>
                  </a:lnTo>
                  <a:lnTo>
                    <a:pt x="574" y="302"/>
                  </a:lnTo>
                  <a:lnTo>
                    <a:pt x="574" y="302"/>
                  </a:lnTo>
                  <a:lnTo>
                    <a:pt x="576" y="302"/>
                  </a:lnTo>
                  <a:lnTo>
                    <a:pt x="577" y="302"/>
                  </a:lnTo>
                  <a:lnTo>
                    <a:pt x="579" y="299"/>
                  </a:lnTo>
                  <a:lnTo>
                    <a:pt x="580" y="299"/>
                  </a:lnTo>
                  <a:lnTo>
                    <a:pt x="587" y="297"/>
                  </a:lnTo>
                  <a:lnTo>
                    <a:pt x="594" y="295"/>
                  </a:lnTo>
                  <a:lnTo>
                    <a:pt x="597" y="295"/>
                  </a:lnTo>
                  <a:lnTo>
                    <a:pt x="599" y="296"/>
                  </a:lnTo>
                  <a:lnTo>
                    <a:pt x="601" y="297"/>
                  </a:lnTo>
                  <a:lnTo>
                    <a:pt x="603" y="298"/>
                  </a:lnTo>
                  <a:lnTo>
                    <a:pt x="606" y="299"/>
                  </a:lnTo>
                  <a:lnTo>
                    <a:pt x="610" y="300"/>
                  </a:lnTo>
                  <a:lnTo>
                    <a:pt x="615" y="301"/>
                  </a:lnTo>
                  <a:lnTo>
                    <a:pt x="619" y="302"/>
                  </a:lnTo>
                  <a:lnTo>
                    <a:pt x="624" y="304"/>
                  </a:lnTo>
                  <a:lnTo>
                    <a:pt x="626" y="306"/>
                  </a:lnTo>
                  <a:lnTo>
                    <a:pt x="628" y="308"/>
                  </a:lnTo>
                  <a:lnTo>
                    <a:pt x="630" y="310"/>
                  </a:lnTo>
                  <a:lnTo>
                    <a:pt x="631" y="313"/>
                  </a:lnTo>
                  <a:lnTo>
                    <a:pt x="634" y="316"/>
                  </a:lnTo>
                  <a:lnTo>
                    <a:pt x="634" y="316"/>
                  </a:lnTo>
                  <a:lnTo>
                    <a:pt x="634" y="315"/>
                  </a:lnTo>
                  <a:lnTo>
                    <a:pt x="642" y="317"/>
                  </a:lnTo>
                  <a:lnTo>
                    <a:pt x="656" y="323"/>
                  </a:lnTo>
                  <a:lnTo>
                    <a:pt x="663" y="326"/>
                  </a:lnTo>
                  <a:lnTo>
                    <a:pt x="664" y="327"/>
                  </a:lnTo>
                  <a:lnTo>
                    <a:pt x="664" y="328"/>
                  </a:lnTo>
                  <a:lnTo>
                    <a:pt x="663" y="328"/>
                  </a:lnTo>
                  <a:lnTo>
                    <a:pt x="662" y="330"/>
                  </a:lnTo>
                  <a:lnTo>
                    <a:pt x="661" y="332"/>
                  </a:lnTo>
                  <a:lnTo>
                    <a:pt x="661" y="333"/>
                  </a:lnTo>
                  <a:lnTo>
                    <a:pt x="661" y="333"/>
                  </a:lnTo>
                  <a:lnTo>
                    <a:pt x="669" y="333"/>
                  </a:lnTo>
                  <a:lnTo>
                    <a:pt x="676" y="332"/>
                  </a:lnTo>
                  <a:lnTo>
                    <a:pt x="684" y="331"/>
                  </a:lnTo>
                  <a:lnTo>
                    <a:pt x="691" y="331"/>
                  </a:lnTo>
                  <a:lnTo>
                    <a:pt x="698" y="332"/>
                  </a:lnTo>
                  <a:lnTo>
                    <a:pt x="701" y="335"/>
                  </a:lnTo>
                  <a:lnTo>
                    <a:pt x="702" y="340"/>
                  </a:lnTo>
                  <a:lnTo>
                    <a:pt x="703" y="346"/>
                  </a:lnTo>
                  <a:lnTo>
                    <a:pt x="703" y="352"/>
                  </a:lnTo>
                  <a:lnTo>
                    <a:pt x="703" y="359"/>
                  </a:lnTo>
                  <a:lnTo>
                    <a:pt x="704" y="364"/>
                  </a:lnTo>
                  <a:lnTo>
                    <a:pt x="704" y="367"/>
                  </a:lnTo>
                  <a:lnTo>
                    <a:pt x="706" y="374"/>
                  </a:lnTo>
                  <a:lnTo>
                    <a:pt x="708" y="378"/>
                  </a:lnTo>
                  <a:lnTo>
                    <a:pt x="710" y="380"/>
                  </a:lnTo>
                  <a:lnTo>
                    <a:pt x="712" y="381"/>
                  </a:lnTo>
                  <a:lnTo>
                    <a:pt x="715" y="381"/>
                  </a:lnTo>
                  <a:lnTo>
                    <a:pt x="717" y="382"/>
                  </a:lnTo>
                  <a:lnTo>
                    <a:pt x="720" y="383"/>
                  </a:lnTo>
                  <a:lnTo>
                    <a:pt x="724" y="385"/>
                  </a:lnTo>
                  <a:lnTo>
                    <a:pt x="730" y="388"/>
                  </a:lnTo>
                  <a:lnTo>
                    <a:pt x="732" y="391"/>
                  </a:lnTo>
                  <a:lnTo>
                    <a:pt x="733" y="394"/>
                  </a:lnTo>
                  <a:lnTo>
                    <a:pt x="733" y="396"/>
                  </a:lnTo>
                  <a:lnTo>
                    <a:pt x="733" y="395"/>
                  </a:lnTo>
                  <a:lnTo>
                    <a:pt x="737" y="396"/>
                  </a:lnTo>
                  <a:lnTo>
                    <a:pt x="741" y="398"/>
                  </a:lnTo>
                  <a:lnTo>
                    <a:pt x="744" y="400"/>
                  </a:lnTo>
                  <a:lnTo>
                    <a:pt x="746" y="402"/>
                  </a:lnTo>
                  <a:lnTo>
                    <a:pt x="747" y="402"/>
                  </a:lnTo>
                  <a:lnTo>
                    <a:pt x="747" y="404"/>
                  </a:lnTo>
                  <a:lnTo>
                    <a:pt x="748" y="405"/>
                  </a:lnTo>
                  <a:lnTo>
                    <a:pt x="749" y="406"/>
                  </a:lnTo>
                  <a:lnTo>
                    <a:pt x="749" y="406"/>
                  </a:lnTo>
                  <a:lnTo>
                    <a:pt x="749" y="406"/>
                  </a:lnTo>
                  <a:lnTo>
                    <a:pt x="747" y="401"/>
                  </a:lnTo>
                  <a:lnTo>
                    <a:pt x="744" y="397"/>
                  </a:lnTo>
                  <a:lnTo>
                    <a:pt x="741" y="393"/>
                  </a:lnTo>
                  <a:lnTo>
                    <a:pt x="741" y="391"/>
                  </a:lnTo>
                  <a:lnTo>
                    <a:pt x="742" y="389"/>
                  </a:lnTo>
                  <a:lnTo>
                    <a:pt x="744" y="387"/>
                  </a:lnTo>
                  <a:lnTo>
                    <a:pt x="745" y="387"/>
                  </a:lnTo>
                  <a:lnTo>
                    <a:pt x="747" y="389"/>
                  </a:lnTo>
                  <a:lnTo>
                    <a:pt x="750" y="394"/>
                  </a:lnTo>
                  <a:lnTo>
                    <a:pt x="752" y="396"/>
                  </a:lnTo>
                  <a:lnTo>
                    <a:pt x="753" y="396"/>
                  </a:lnTo>
                  <a:lnTo>
                    <a:pt x="753" y="395"/>
                  </a:lnTo>
                  <a:lnTo>
                    <a:pt x="754" y="394"/>
                  </a:lnTo>
                  <a:lnTo>
                    <a:pt x="754" y="391"/>
                  </a:lnTo>
                  <a:lnTo>
                    <a:pt x="753" y="389"/>
                  </a:lnTo>
                  <a:lnTo>
                    <a:pt x="752" y="388"/>
                  </a:lnTo>
                  <a:lnTo>
                    <a:pt x="751" y="388"/>
                  </a:lnTo>
                  <a:lnTo>
                    <a:pt x="750" y="387"/>
                  </a:lnTo>
                  <a:lnTo>
                    <a:pt x="749" y="386"/>
                  </a:lnTo>
                  <a:lnTo>
                    <a:pt x="749" y="386"/>
                  </a:lnTo>
                  <a:lnTo>
                    <a:pt x="748" y="385"/>
                  </a:lnTo>
                  <a:lnTo>
                    <a:pt x="749" y="382"/>
                  </a:lnTo>
                  <a:lnTo>
                    <a:pt x="751" y="380"/>
                  </a:lnTo>
                  <a:lnTo>
                    <a:pt x="752" y="378"/>
                  </a:lnTo>
                  <a:lnTo>
                    <a:pt x="753" y="375"/>
                  </a:lnTo>
                  <a:lnTo>
                    <a:pt x="752" y="373"/>
                  </a:lnTo>
                  <a:lnTo>
                    <a:pt x="750" y="370"/>
                  </a:lnTo>
                  <a:lnTo>
                    <a:pt x="747" y="367"/>
                  </a:lnTo>
                  <a:lnTo>
                    <a:pt x="745" y="364"/>
                  </a:lnTo>
                  <a:lnTo>
                    <a:pt x="743" y="362"/>
                  </a:lnTo>
                  <a:lnTo>
                    <a:pt x="742" y="358"/>
                  </a:lnTo>
                  <a:lnTo>
                    <a:pt x="741" y="353"/>
                  </a:lnTo>
                  <a:lnTo>
                    <a:pt x="740" y="349"/>
                  </a:lnTo>
                  <a:lnTo>
                    <a:pt x="739" y="344"/>
                  </a:lnTo>
                  <a:lnTo>
                    <a:pt x="737" y="341"/>
                  </a:lnTo>
                  <a:lnTo>
                    <a:pt x="732" y="337"/>
                  </a:lnTo>
                  <a:lnTo>
                    <a:pt x="726" y="333"/>
                  </a:lnTo>
                  <a:lnTo>
                    <a:pt x="726" y="332"/>
                  </a:lnTo>
                  <a:lnTo>
                    <a:pt x="727" y="332"/>
                  </a:lnTo>
                  <a:lnTo>
                    <a:pt x="728" y="332"/>
                  </a:lnTo>
                  <a:lnTo>
                    <a:pt x="735" y="328"/>
                  </a:lnTo>
                  <a:lnTo>
                    <a:pt x="741" y="324"/>
                  </a:lnTo>
                  <a:lnTo>
                    <a:pt x="746" y="319"/>
                  </a:lnTo>
                  <a:lnTo>
                    <a:pt x="750" y="313"/>
                  </a:lnTo>
                  <a:lnTo>
                    <a:pt x="753" y="306"/>
                  </a:lnTo>
                  <a:lnTo>
                    <a:pt x="753" y="299"/>
                  </a:lnTo>
                  <a:lnTo>
                    <a:pt x="752" y="290"/>
                  </a:lnTo>
                  <a:lnTo>
                    <a:pt x="748" y="283"/>
                  </a:lnTo>
                  <a:lnTo>
                    <a:pt x="745" y="276"/>
                  </a:lnTo>
                  <a:lnTo>
                    <a:pt x="741" y="272"/>
                  </a:lnTo>
                  <a:lnTo>
                    <a:pt x="738" y="270"/>
                  </a:lnTo>
                  <a:lnTo>
                    <a:pt x="736" y="269"/>
                  </a:lnTo>
                  <a:lnTo>
                    <a:pt x="733" y="269"/>
                  </a:lnTo>
                  <a:lnTo>
                    <a:pt x="730" y="268"/>
                  </a:lnTo>
                  <a:lnTo>
                    <a:pt x="725" y="266"/>
                  </a:lnTo>
                  <a:lnTo>
                    <a:pt x="720" y="262"/>
                  </a:lnTo>
                  <a:lnTo>
                    <a:pt x="719" y="259"/>
                  </a:lnTo>
                  <a:lnTo>
                    <a:pt x="719" y="255"/>
                  </a:lnTo>
                  <a:lnTo>
                    <a:pt x="720" y="250"/>
                  </a:lnTo>
                  <a:lnTo>
                    <a:pt x="723" y="245"/>
                  </a:lnTo>
                  <a:lnTo>
                    <a:pt x="725" y="241"/>
                  </a:lnTo>
                  <a:lnTo>
                    <a:pt x="726" y="236"/>
                  </a:lnTo>
                  <a:lnTo>
                    <a:pt x="726" y="235"/>
                  </a:lnTo>
                  <a:lnTo>
                    <a:pt x="725" y="235"/>
                  </a:lnTo>
                  <a:lnTo>
                    <a:pt x="725" y="236"/>
                  </a:lnTo>
                  <a:lnTo>
                    <a:pt x="724" y="236"/>
                  </a:lnTo>
                  <a:lnTo>
                    <a:pt x="723" y="236"/>
                  </a:lnTo>
                  <a:lnTo>
                    <a:pt x="722" y="236"/>
                  </a:lnTo>
                  <a:lnTo>
                    <a:pt x="722" y="235"/>
                  </a:lnTo>
                  <a:lnTo>
                    <a:pt x="722" y="233"/>
                  </a:lnTo>
                  <a:lnTo>
                    <a:pt x="722" y="232"/>
                  </a:lnTo>
                  <a:lnTo>
                    <a:pt x="722" y="229"/>
                  </a:lnTo>
                  <a:lnTo>
                    <a:pt x="722" y="228"/>
                  </a:lnTo>
                  <a:lnTo>
                    <a:pt x="720" y="227"/>
                  </a:lnTo>
                  <a:lnTo>
                    <a:pt x="717" y="227"/>
                  </a:lnTo>
                  <a:lnTo>
                    <a:pt x="715" y="226"/>
                  </a:lnTo>
                  <a:lnTo>
                    <a:pt x="713" y="225"/>
                  </a:lnTo>
                  <a:lnTo>
                    <a:pt x="713" y="222"/>
                  </a:lnTo>
                  <a:lnTo>
                    <a:pt x="715" y="218"/>
                  </a:lnTo>
                  <a:lnTo>
                    <a:pt x="716" y="215"/>
                  </a:lnTo>
                  <a:lnTo>
                    <a:pt x="716" y="212"/>
                  </a:lnTo>
                  <a:lnTo>
                    <a:pt x="715" y="208"/>
                  </a:lnTo>
                  <a:lnTo>
                    <a:pt x="710" y="203"/>
                  </a:lnTo>
                  <a:lnTo>
                    <a:pt x="708" y="202"/>
                  </a:lnTo>
                  <a:lnTo>
                    <a:pt x="706" y="201"/>
                  </a:lnTo>
                  <a:lnTo>
                    <a:pt x="706" y="200"/>
                  </a:lnTo>
                  <a:lnTo>
                    <a:pt x="707" y="198"/>
                  </a:lnTo>
                  <a:lnTo>
                    <a:pt x="710" y="195"/>
                  </a:lnTo>
                  <a:lnTo>
                    <a:pt x="711" y="195"/>
                  </a:lnTo>
                  <a:lnTo>
                    <a:pt x="711" y="195"/>
                  </a:lnTo>
                  <a:lnTo>
                    <a:pt x="711" y="195"/>
                  </a:lnTo>
                  <a:lnTo>
                    <a:pt x="728" y="198"/>
                  </a:lnTo>
                  <a:lnTo>
                    <a:pt x="728" y="198"/>
                  </a:lnTo>
                  <a:lnTo>
                    <a:pt x="727" y="199"/>
                  </a:lnTo>
                  <a:lnTo>
                    <a:pt x="727" y="199"/>
                  </a:lnTo>
                  <a:lnTo>
                    <a:pt x="726" y="200"/>
                  </a:lnTo>
                  <a:lnTo>
                    <a:pt x="732" y="198"/>
                  </a:lnTo>
                  <a:lnTo>
                    <a:pt x="737" y="194"/>
                  </a:lnTo>
                  <a:lnTo>
                    <a:pt x="743" y="192"/>
                  </a:lnTo>
                  <a:lnTo>
                    <a:pt x="744" y="192"/>
                  </a:lnTo>
                  <a:lnTo>
                    <a:pt x="746" y="192"/>
                  </a:lnTo>
                  <a:lnTo>
                    <a:pt x="748" y="194"/>
                  </a:lnTo>
                  <a:lnTo>
                    <a:pt x="749" y="195"/>
                  </a:lnTo>
                  <a:lnTo>
                    <a:pt x="755" y="198"/>
                  </a:lnTo>
                  <a:lnTo>
                    <a:pt x="762" y="201"/>
                  </a:lnTo>
                  <a:lnTo>
                    <a:pt x="762" y="203"/>
                  </a:lnTo>
                  <a:lnTo>
                    <a:pt x="761" y="204"/>
                  </a:lnTo>
                  <a:lnTo>
                    <a:pt x="761" y="204"/>
                  </a:lnTo>
                  <a:lnTo>
                    <a:pt x="762" y="204"/>
                  </a:lnTo>
                  <a:lnTo>
                    <a:pt x="764" y="204"/>
                  </a:lnTo>
                  <a:lnTo>
                    <a:pt x="765" y="203"/>
                  </a:lnTo>
                  <a:lnTo>
                    <a:pt x="767" y="203"/>
                  </a:lnTo>
                  <a:lnTo>
                    <a:pt x="768" y="205"/>
                  </a:lnTo>
                  <a:lnTo>
                    <a:pt x="768" y="206"/>
                  </a:lnTo>
                  <a:lnTo>
                    <a:pt x="769" y="207"/>
                  </a:lnTo>
                  <a:lnTo>
                    <a:pt x="769" y="208"/>
                  </a:lnTo>
                  <a:lnTo>
                    <a:pt x="769" y="209"/>
                  </a:lnTo>
                  <a:lnTo>
                    <a:pt x="770" y="210"/>
                  </a:lnTo>
                  <a:lnTo>
                    <a:pt x="773" y="211"/>
                  </a:lnTo>
                  <a:lnTo>
                    <a:pt x="777" y="210"/>
                  </a:lnTo>
                  <a:lnTo>
                    <a:pt x="780" y="209"/>
                  </a:lnTo>
                  <a:lnTo>
                    <a:pt x="783" y="208"/>
                  </a:lnTo>
                  <a:lnTo>
                    <a:pt x="786" y="208"/>
                  </a:lnTo>
                  <a:lnTo>
                    <a:pt x="789" y="208"/>
                  </a:lnTo>
                  <a:lnTo>
                    <a:pt x="792" y="209"/>
                  </a:lnTo>
                  <a:lnTo>
                    <a:pt x="794" y="212"/>
                  </a:lnTo>
                  <a:lnTo>
                    <a:pt x="795" y="217"/>
                  </a:lnTo>
                  <a:lnTo>
                    <a:pt x="795" y="223"/>
                  </a:lnTo>
                  <a:lnTo>
                    <a:pt x="795" y="225"/>
                  </a:lnTo>
                  <a:lnTo>
                    <a:pt x="793" y="226"/>
                  </a:lnTo>
                  <a:lnTo>
                    <a:pt x="790" y="226"/>
                  </a:lnTo>
                  <a:lnTo>
                    <a:pt x="787" y="225"/>
                  </a:lnTo>
                  <a:lnTo>
                    <a:pt x="783" y="225"/>
                  </a:lnTo>
                  <a:lnTo>
                    <a:pt x="783" y="226"/>
                  </a:lnTo>
                  <a:lnTo>
                    <a:pt x="786" y="232"/>
                  </a:lnTo>
                  <a:lnTo>
                    <a:pt x="789" y="235"/>
                  </a:lnTo>
                  <a:lnTo>
                    <a:pt x="793" y="236"/>
                  </a:lnTo>
                  <a:lnTo>
                    <a:pt x="796" y="236"/>
                  </a:lnTo>
                  <a:lnTo>
                    <a:pt x="805" y="235"/>
                  </a:lnTo>
                  <a:lnTo>
                    <a:pt x="809" y="235"/>
                  </a:lnTo>
                  <a:lnTo>
                    <a:pt x="813" y="237"/>
                  </a:lnTo>
                  <a:lnTo>
                    <a:pt x="817" y="240"/>
                  </a:lnTo>
                  <a:lnTo>
                    <a:pt x="820" y="245"/>
                  </a:lnTo>
                  <a:lnTo>
                    <a:pt x="820" y="249"/>
                  </a:lnTo>
                  <a:lnTo>
                    <a:pt x="818" y="253"/>
                  </a:lnTo>
                  <a:lnTo>
                    <a:pt x="816" y="257"/>
                  </a:lnTo>
                  <a:lnTo>
                    <a:pt x="815" y="261"/>
                  </a:lnTo>
                  <a:lnTo>
                    <a:pt x="816" y="261"/>
                  </a:lnTo>
                  <a:lnTo>
                    <a:pt x="817" y="261"/>
                  </a:lnTo>
                  <a:lnTo>
                    <a:pt x="818" y="260"/>
                  </a:lnTo>
                  <a:lnTo>
                    <a:pt x="819" y="259"/>
                  </a:lnTo>
                  <a:lnTo>
                    <a:pt x="820" y="258"/>
                  </a:lnTo>
                  <a:lnTo>
                    <a:pt x="821" y="257"/>
                  </a:lnTo>
                  <a:lnTo>
                    <a:pt x="822" y="255"/>
                  </a:lnTo>
                  <a:lnTo>
                    <a:pt x="822" y="253"/>
                  </a:lnTo>
                  <a:lnTo>
                    <a:pt x="821" y="250"/>
                  </a:lnTo>
                  <a:lnTo>
                    <a:pt x="821" y="248"/>
                  </a:lnTo>
                  <a:lnTo>
                    <a:pt x="820" y="246"/>
                  </a:lnTo>
                  <a:lnTo>
                    <a:pt x="821" y="245"/>
                  </a:lnTo>
                  <a:lnTo>
                    <a:pt x="822" y="245"/>
                  </a:lnTo>
                  <a:lnTo>
                    <a:pt x="823" y="247"/>
                  </a:lnTo>
                  <a:lnTo>
                    <a:pt x="823" y="249"/>
                  </a:lnTo>
                  <a:lnTo>
                    <a:pt x="823" y="252"/>
                  </a:lnTo>
                  <a:lnTo>
                    <a:pt x="824" y="254"/>
                  </a:lnTo>
                  <a:lnTo>
                    <a:pt x="825" y="254"/>
                  </a:lnTo>
                  <a:lnTo>
                    <a:pt x="825" y="252"/>
                  </a:lnTo>
                  <a:lnTo>
                    <a:pt x="824" y="251"/>
                  </a:lnTo>
                  <a:lnTo>
                    <a:pt x="824" y="250"/>
                  </a:lnTo>
                  <a:lnTo>
                    <a:pt x="824" y="248"/>
                  </a:lnTo>
                  <a:lnTo>
                    <a:pt x="824" y="246"/>
                  </a:lnTo>
                  <a:lnTo>
                    <a:pt x="824" y="246"/>
                  </a:lnTo>
                  <a:lnTo>
                    <a:pt x="827" y="245"/>
                  </a:lnTo>
                  <a:lnTo>
                    <a:pt x="835" y="246"/>
                  </a:lnTo>
                  <a:lnTo>
                    <a:pt x="838" y="246"/>
                  </a:lnTo>
                  <a:lnTo>
                    <a:pt x="840" y="245"/>
                  </a:lnTo>
                  <a:lnTo>
                    <a:pt x="841" y="243"/>
                  </a:lnTo>
                  <a:lnTo>
                    <a:pt x="840" y="241"/>
                  </a:lnTo>
                  <a:lnTo>
                    <a:pt x="839" y="238"/>
                  </a:lnTo>
                  <a:lnTo>
                    <a:pt x="837" y="236"/>
                  </a:lnTo>
                  <a:lnTo>
                    <a:pt x="836" y="233"/>
                  </a:lnTo>
                  <a:lnTo>
                    <a:pt x="836" y="233"/>
                  </a:lnTo>
                  <a:lnTo>
                    <a:pt x="837" y="232"/>
                  </a:lnTo>
                  <a:lnTo>
                    <a:pt x="840" y="232"/>
                  </a:lnTo>
                  <a:lnTo>
                    <a:pt x="841" y="232"/>
                  </a:lnTo>
                  <a:lnTo>
                    <a:pt x="841" y="227"/>
                  </a:lnTo>
                  <a:lnTo>
                    <a:pt x="841" y="223"/>
                  </a:lnTo>
                  <a:lnTo>
                    <a:pt x="841" y="218"/>
                  </a:lnTo>
                  <a:lnTo>
                    <a:pt x="843" y="214"/>
                  </a:lnTo>
                  <a:lnTo>
                    <a:pt x="843" y="214"/>
                  </a:lnTo>
                  <a:lnTo>
                    <a:pt x="844" y="214"/>
                  </a:lnTo>
                  <a:lnTo>
                    <a:pt x="844" y="215"/>
                  </a:lnTo>
                  <a:lnTo>
                    <a:pt x="844" y="216"/>
                  </a:lnTo>
                  <a:lnTo>
                    <a:pt x="845" y="217"/>
                  </a:lnTo>
                  <a:lnTo>
                    <a:pt x="845" y="219"/>
                  </a:lnTo>
                  <a:lnTo>
                    <a:pt x="846" y="220"/>
                  </a:lnTo>
                  <a:lnTo>
                    <a:pt x="847" y="221"/>
                  </a:lnTo>
                  <a:lnTo>
                    <a:pt x="847" y="221"/>
                  </a:lnTo>
                  <a:lnTo>
                    <a:pt x="848" y="221"/>
                  </a:lnTo>
                  <a:lnTo>
                    <a:pt x="849" y="221"/>
                  </a:lnTo>
                  <a:lnTo>
                    <a:pt x="849" y="220"/>
                  </a:lnTo>
                  <a:lnTo>
                    <a:pt x="850" y="220"/>
                  </a:lnTo>
                  <a:lnTo>
                    <a:pt x="850" y="221"/>
                  </a:lnTo>
                  <a:lnTo>
                    <a:pt x="848" y="223"/>
                  </a:lnTo>
                  <a:lnTo>
                    <a:pt x="848" y="223"/>
                  </a:lnTo>
                  <a:lnTo>
                    <a:pt x="851" y="225"/>
                  </a:lnTo>
                  <a:lnTo>
                    <a:pt x="853" y="225"/>
                  </a:lnTo>
                  <a:lnTo>
                    <a:pt x="855" y="223"/>
                  </a:lnTo>
                  <a:lnTo>
                    <a:pt x="857" y="222"/>
                  </a:lnTo>
                  <a:lnTo>
                    <a:pt x="858" y="222"/>
                  </a:lnTo>
                  <a:lnTo>
                    <a:pt x="859" y="223"/>
                  </a:lnTo>
                  <a:lnTo>
                    <a:pt x="861" y="226"/>
                  </a:lnTo>
                  <a:lnTo>
                    <a:pt x="863" y="230"/>
                  </a:lnTo>
                  <a:lnTo>
                    <a:pt x="863" y="232"/>
                  </a:lnTo>
                  <a:lnTo>
                    <a:pt x="862" y="235"/>
                  </a:lnTo>
                  <a:lnTo>
                    <a:pt x="862" y="237"/>
                  </a:lnTo>
                  <a:lnTo>
                    <a:pt x="862" y="240"/>
                  </a:lnTo>
                  <a:lnTo>
                    <a:pt x="864" y="240"/>
                  </a:lnTo>
                  <a:lnTo>
                    <a:pt x="866" y="237"/>
                  </a:lnTo>
                  <a:lnTo>
                    <a:pt x="866" y="236"/>
                  </a:lnTo>
                  <a:lnTo>
                    <a:pt x="868" y="234"/>
                  </a:lnTo>
                  <a:lnTo>
                    <a:pt x="869" y="234"/>
                  </a:lnTo>
                  <a:lnTo>
                    <a:pt x="870" y="234"/>
                  </a:lnTo>
                  <a:lnTo>
                    <a:pt x="870" y="234"/>
                  </a:lnTo>
                  <a:lnTo>
                    <a:pt x="869" y="235"/>
                  </a:lnTo>
                  <a:lnTo>
                    <a:pt x="869" y="236"/>
                  </a:lnTo>
                  <a:lnTo>
                    <a:pt x="868" y="238"/>
                  </a:lnTo>
                  <a:lnTo>
                    <a:pt x="868" y="239"/>
                  </a:lnTo>
                  <a:lnTo>
                    <a:pt x="869" y="239"/>
                  </a:lnTo>
                  <a:lnTo>
                    <a:pt x="872" y="240"/>
                  </a:lnTo>
                  <a:lnTo>
                    <a:pt x="878" y="241"/>
                  </a:lnTo>
                  <a:lnTo>
                    <a:pt x="879" y="242"/>
                  </a:lnTo>
                  <a:lnTo>
                    <a:pt x="882" y="245"/>
                  </a:lnTo>
                  <a:lnTo>
                    <a:pt x="883" y="246"/>
                  </a:lnTo>
                  <a:lnTo>
                    <a:pt x="887" y="250"/>
                  </a:lnTo>
                  <a:lnTo>
                    <a:pt x="890" y="254"/>
                  </a:lnTo>
                  <a:lnTo>
                    <a:pt x="894" y="259"/>
                  </a:lnTo>
                  <a:lnTo>
                    <a:pt x="895" y="263"/>
                  </a:lnTo>
                  <a:lnTo>
                    <a:pt x="895" y="263"/>
                  </a:lnTo>
                  <a:lnTo>
                    <a:pt x="894" y="264"/>
                  </a:lnTo>
                  <a:lnTo>
                    <a:pt x="894" y="264"/>
                  </a:lnTo>
                  <a:lnTo>
                    <a:pt x="893" y="264"/>
                  </a:lnTo>
                  <a:lnTo>
                    <a:pt x="892" y="265"/>
                  </a:lnTo>
                  <a:lnTo>
                    <a:pt x="892" y="265"/>
                  </a:lnTo>
                  <a:lnTo>
                    <a:pt x="892" y="266"/>
                  </a:lnTo>
                  <a:lnTo>
                    <a:pt x="895" y="269"/>
                  </a:lnTo>
                  <a:lnTo>
                    <a:pt x="897" y="271"/>
                  </a:lnTo>
                  <a:lnTo>
                    <a:pt x="903" y="271"/>
                  </a:lnTo>
                  <a:lnTo>
                    <a:pt x="906" y="272"/>
                  </a:lnTo>
                  <a:lnTo>
                    <a:pt x="909" y="274"/>
                  </a:lnTo>
                  <a:lnTo>
                    <a:pt x="911" y="277"/>
                  </a:lnTo>
                  <a:lnTo>
                    <a:pt x="913" y="280"/>
                  </a:lnTo>
                  <a:lnTo>
                    <a:pt x="915" y="283"/>
                  </a:lnTo>
                  <a:lnTo>
                    <a:pt x="918" y="285"/>
                  </a:lnTo>
                  <a:lnTo>
                    <a:pt x="919" y="285"/>
                  </a:lnTo>
                  <a:lnTo>
                    <a:pt x="919" y="285"/>
                  </a:lnTo>
                  <a:lnTo>
                    <a:pt x="919" y="280"/>
                  </a:lnTo>
                  <a:lnTo>
                    <a:pt x="920" y="279"/>
                  </a:lnTo>
                  <a:lnTo>
                    <a:pt x="925" y="277"/>
                  </a:lnTo>
                  <a:lnTo>
                    <a:pt x="930" y="277"/>
                  </a:lnTo>
                  <a:lnTo>
                    <a:pt x="935" y="280"/>
                  </a:lnTo>
                  <a:lnTo>
                    <a:pt x="939" y="283"/>
                  </a:lnTo>
                  <a:lnTo>
                    <a:pt x="943" y="287"/>
                  </a:lnTo>
                  <a:lnTo>
                    <a:pt x="946" y="291"/>
                  </a:lnTo>
                  <a:lnTo>
                    <a:pt x="947" y="293"/>
                  </a:lnTo>
                  <a:lnTo>
                    <a:pt x="946" y="295"/>
                  </a:lnTo>
                  <a:lnTo>
                    <a:pt x="943" y="296"/>
                  </a:lnTo>
                  <a:lnTo>
                    <a:pt x="937" y="300"/>
                  </a:lnTo>
                  <a:lnTo>
                    <a:pt x="934" y="304"/>
                  </a:lnTo>
                  <a:lnTo>
                    <a:pt x="934" y="306"/>
                  </a:lnTo>
                  <a:lnTo>
                    <a:pt x="934" y="310"/>
                  </a:lnTo>
                  <a:lnTo>
                    <a:pt x="935" y="312"/>
                  </a:lnTo>
                  <a:lnTo>
                    <a:pt x="937" y="313"/>
                  </a:lnTo>
                  <a:lnTo>
                    <a:pt x="939" y="312"/>
                  </a:lnTo>
                  <a:lnTo>
                    <a:pt x="941" y="309"/>
                  </a:lnTo>
                  <a:lnTo>
                    <a:pt x="943" y="305"/>
                  </a:lnTo>
                  <a:lnTo>
                    <a:pt x="945" y="302"/>
                  </a:lnTo>
                  <a:lnTo>
                    <a:pt x="949" y="298"/>
                  </a:lnTo>
                  <a:lnTo>
                    <a:pt x="952" y="293"/>
                  </a:lnTo>
                  <a:lnTo>
                    <a:pt x="955" y="297"/>
                  </a:lnTo>
                  <a:lnTo>
                    <a:pt x="959" y="299"/>
                  </a:lnTo>
                  <a:lnTo>
                    <a:pt x="962" y="301"/>
                  </a:lnTo>
                  <a:lnTo>
                    <a:pt x="966" y="301"/>
                  </a:lnTo>
                  <a:lnTo>
                    <a:pt x="971" y="301"/>
                  </a:lnTo>
                  <a:lnTo>
                    <a:pt x="974" y="300"/>
                  </a:lnTo>
                  <a:lnTo>
                    <a:pt x="978" y="300"/>
                  </a:lnTo>
                  <a:lnTo>
                    <a:pt x="979" y="300"/>
                  </a:lnTo>
                  <a:lnTo>
                    <a:pt x="980" y="302"/>
                  </a:lnTo>
                  <a:lnTo>
                    <a:pt x="980" y="303"/>
                  </a:lnTo>
                  <a:lnTo>
                    <a:pt x="981" y="305"/>
                  </a:lnTo>
                  <a:lnTo>
                    <a:pt x="986" y="310"/>
                  </a:lnTo>
                  <a:lnTo>
                    <a:pt x="989" y="315"/>
                  </a:lnTo>
                  <a:lnTo>
                    <a:pt x="988" y="315"/>
                  </a:lnTo>
                  <a:lnTo>
                    <a:pt x="988" y="316"/>
                  </a:lnTo>
                  <a:lnTo>
                    <a:pt x="982" y="324"/>
                  </a:lnTo>
                  <a:lnTo>
                    <a:pt x="976" y="333"/>
                  </a:lnTo>
                  <a:lnTo>
                    <a:pt x="972" y="342"/>
                  </a:lnTo>
                  <a:lnTo>
                    <a:pt x="972" y="344"/>
                  </a:lnTo>
                  <a:lnTo>
                    <a:pt x="974" y="350"/>
                  </a:lnTo>
                  <a:lnTo>
                    <a:pt x="973" y="352"/>
                  </a:lnTo>
                  <a:lnTo>
                    <a:pt x="967" y="359"/>
                  </a:lnTo>
                  <a:lnTo>
                    <a:pt x="960" y="366"/>
                  </a:lnTo>
                  <a:lnTo>
                    <a:pt x="953" y="372"/>
                  </a:lnTo>
                  <a:lnTo>
                    <a:pt x="953" y="372"/>
                  </a:lnTo>
                  <a:lnTo>
                    <a:pt x="953" y="371"/>
                  </a:lnTo>
                  <a:lnTo>
                    <a:pt x="953" y="370"/>
                  </a:lnTo>
                  <a:lnTo>
                    <a:pt x="947" y="370"/>
                  </a:lnTo>
                  <a:lnTo>
                    <a:pt x="940" y="372"/>
                  </a:lnTo>
                  <a:lnTo>
                    <a:pt x="939" y="372"/>
                  </a:lnTo>
                  <a:lnTo>
                    <a:pt x="937" y="374"/>
                  </a:lnTo>
                  <a:lnTo>
                    <a:pt x="935" y="375"/>
                  </a:lnTo>
                  <a:lnTo>
                    <a:pt x="934" y="376"/>
                  </a:lnTo>
                  <a:lnTo>
                    <a:pt x="907" y="382"/>
                  </a:lnTo>
                  <a:lnTo>
                    <a:pt x="906" y="383"/>
                  </a:lnTo>
                  <a:lnTo>
                    <a:pt x="905" y="383"/>
                  </a:lnTo>
                  <a:lnTo>
                    <a:pt x="902" y="384"/>
                  </a:lnTo>
                  <a:lnTo>
                    <a:pt x="899" y="389"/>
                  </a:lnTo>
                  <a:lnTo>
                    <a:pt x="897" y="394"/>
                  </a:lnTo>
                  <a:lnTo>
                    <a:pt x="897" y="397"/>
                  </a:lnTo>
                  <a:lnTo>
                    <a:pt x="898" y="399"/>
                  </a:lnTo>
                  <a:lnTo>
                    <a:pt x="899" y="401"/>
                  </a:lnTo>
                  <a:lnTo>
                    <a:pt x="898" y="404"/>
                  </a:lnTo>
                  <a:lnTo>
                    <a:pt x="896" y="406"/>
                  </a:lnTo>
                  <a:lnTo>
                    <a:pt x="893" y="407"/>
                  </a:lnTo>
                  <a:lnTo>
                    <a:pt x="890" y="408"/>
                  </a:lnTo>
                  <a:lnTo>
                    <a:pt x="888" y="410"/>
                  </a:lnTo>
                  <a:lnTo>
                    <a:pt x="886" y="413"/>
                  </a:lnTo>
                  <a:lnTo>
                    <a:pt x="883" y="419"/>
                  </a:lnTo>
                  <a:lnTo>
                    <a:pt x="880" y="433"/>
                  </a:lnTo>
                  <a:lnTo>
                    <a:pt x="879" y="433"/>
                  </a:lnTo>
                  <a:lnTo>
                    <a:pt x="875" y="443"/>
                  </a:lnTo>
                  <a:lnTo>
                    <a:pt x="872" y="453"/>
                  </a:lnTo>
                  <a:lnTo>
                    <a:pt x="869" y="463"/>
                  </a:lnTo>
                  <a:lnTo>
                    <a:pt x="870" y="464"/>
                  </a:lnTo>
                  <a:lnTo>
                    <a:pt x="872" y="463"/>
                  </a:lnTo>
                  <a:lnTo>
                    <a:pt x="874" y="461"/>
                  </a:lnTo>
                  <a:lnTo>
                    <a:pt x="876" y="458"/>
                  </a:lnTo>
                  <a:lnTo>
                    <a:pt x="878" y="456"/>
                  </a:lnTo>
                  <a:lnTo>
                    <a:pt x="880" y="451"/>
                  </a:lnTo>
                  <a:lnTo>
                    <a:pt x="882" y="446"/>
                  </a:lnTo>
                  <a:lnTo>
                    <a:pt x="883" y="440"/>
                  </a:lnTo>
                  <a:lnTo>
                    <a:pt x="884" y="435"/>
                  </a:lnTo>
                  <a:lnTo>
                    <a:pt x="887" y="429"/>
                  </a:lnTo>
                  <a:lnTo>
                    <a:pt x="891" y="423"/>
                  </a:lnTo>
                  <a:lnTo>
                    <a:pt x="896" y="416"/>
                  </a:lnTo>
                  <a:lnTo>
                    <a:pt x="902" y="411"/>
                  </a:lnTo>
                  <a:lnTo>
                    <a:pt x="908" y="406"/>
                  </a:lnTo>
                  <a:lnTo>
                    <a:pt x="915" y="402"/>
                  </a:lnTo>
                  <a:lnTo>
                    <a:pt x="922" y="399"/>
                  </a:lnTo>
                  <a:lnTo>
                    <a:pt x="929" y="399"/>
                  </a:lnTo>
                  <a:lnTo>
                    <a:pt x="935" y="401"/>
                  </a:lnTo>
                  <a:lnTo>
                    <a:pt x="938" y="404"/>
                  </a:lnTo>
                  <a:lnTo>
                    <a:pt x="939" y="407"/>
                  </a:lnTo>
                  <a:lnTo>
                    <a:pt x="939" y="410"/>
                  </a:lnTo>
                  <a:lnTo>
                    <a:pt x="938" y="414"/>
                  </a:lnTo>
                  <a:lnTo>
                    <a:pt x="936" y="417"/>
                  </a:lnTo>
                  <a:lnTo>
                    <a:pt x="934" y="420"/>
                  </a:lnTo>
                  <a:lnTo>
                    <a:pt x="932" y="422"/>
                  </a:lnTo>
                  <a:lnTo>
                    <a:pt x="930" y="422"/>
                  </a:lnTo>
                  <a:lnTo>
                    <a:pt x="928" y="421"/>
                  </a:lnTo>
                  <a:lnTo>
                    <a:pt x="925" y="420"/>
                  </a:lnTo>
                  <a:lnTo>
                    <a:pt x="923" y="420"/>
                  </a:lnTo>
                  <a:lnTo>
                    <a:pt x="920" y="421"/>
                  </a:lnTo>
                  <a:lnTo>
                    <a:pt x="917" y="422"/>
                  </a:lnTo>
                  <a:lnTo>
                    <a:pt x="915" y="424"/>
                  </a:lnTo>
                  <a:lnTo>
                    <a:pt x="914" y="427"/>
                  </a:lnTo>
                  <a:lnTo>
                    <a:pt x="916" y="428"/>
                  </a:lnTo>
                  <a:lnTo>
                    <a:pt x="918" y="427"/>
                  </a:lnTo>
                  <a:lnTo>
                    <a:pt x="921" y="426"/>
                  </a:lnTo>
                  <a:lnTo>
                    <a:pt x="924" y="425"/>
                  </a:lnTo>
                  <a:lnTo>
                    <a:pt x="926" y="425"/>
                  </a:lnTo>
                  <a:lnTo>
                    <a:pt x="930" y="428"/>
                  </a:lnTo>
                  <a:lnTo>
                    <a:pt x="932" y="432"/>
                  </a:lnTo>
                  <a:lnTo>
                    <a:pt x="935" y="436"/>
                  </a:lnTo>
                  <a:lnTo>
                    <a:pt x="938" y="439"/>
                  </a:lnTo>
                  <a:lnTo>
                    <a:pt x="941" y="438"/>
                  </a:lnTo>
                  <a:lnTo>
                    <a:pt x="943" y="437"/>
                  </a:lnTo>
                  <a:lnTo>
                    <a:pt x="944" y="437"/>
                  </a:lnTo>
                  <a:lnTo>
                    <a:pt x="949" y="441"/>
                  </a:lnTo>
                  <a:lnTo>
                    <a:pt x="951" y="445"/>
                  </a:lnTo>
                  <a:lnTo>
                    <a:pt x="951" y="448"/>
                  </a:lnTo>
                  <a:lnTo>
                    <a:pt x="951" y="449"/>
                  </a:lnTo>
                  <a:lnTo>
                    <a:pt x="951" y="451"/>
                  </a:lnTo>
                  <a:lnTo>
                    <a:pt x="951" y="452"/>
                  </a:lnTo>
                  <a:lnTo>
                    <a:pt x="951" y="452"/>
                  </a:lnTo>
                  <a:lnTo>
                    <a:pt x="953" y="453"/>
                  </a:lnTo>
                  <a:lnTo>
                    <a:pt x="957" y="454"/>
                  </a:lnTo>
                  <a:lnTo>
                    <a:pt x="955" y="454"/>
                  </a:lnTo>
                  <a:lnTo>
                    <a:pt x="953" y="455"/>
                  </a:lnTo>
                  <a:lnTo>
                    <a:pt x="952" y="455"/>
                  </a:lnTo>
                  <a:lnTo>
                    <a:pt x="950" y="457"/>
                  </a:lnTo>
                  <a:lnTo>
                    <a:pt x="949" y="460"/>
                  </a:lnTo>
                  <a:lnTo>
                    <a:pt x="948" y="463"/>
                  </a:lnTo>
                  <a:lnTo>
                    <a:pt x="948" y="467"/>
                  </a:lnTo>
                  <a:lnTo>
                    <a:pt x="948" y="471"/>
                  </a:lnTo>
                  <a:lnTo>
                    <a:pt x="947" y="474"/>
                  </a:lnTo>
                  <a:lnTo>
                    <a:pt x="946" y="475"/>
                  </a:lnTo>
                  <a:lnTo>
                    <a:pt x="941" y="475"/>
                  </a:lnTo>
                  <a:lnTo>
                    <a:pt x="938" y="476"/>
                  </a:lnTo>
                  <a:lnTo>
                    <a:pt x="935" y="477"/>
                  </a:lnTo>
                  <a:lnTo>
                    <a:pt x="932" y="478"/>
                  </a:lnTo>
                  <a:lnTo>
                    <a:pt x="930" y="481"/>
                  </a:lnTo>
                  <a:lnTo>
                    <a:pt x="930" y="483"/>
                  </a:lnTo>
                  <a:lnTo>
                    <a:pt x="931" y="485"/>
                  </a:lnTo>
                  <a:lnTo>
                    <a:pt x="933" y="488"/>
                  </a:lnTo>
                  <a:lnTo>
                    <a:pt x="933" y="490"/>
                  </a:lnTo>
                  <a:lnTo>
                    <a:pt x="932" y="494"/>
                  </a:lnTo>
                  <a:lnTo>
                    <a:pt x="929" y="497"/>
                  </a:lnTo>
                  <a:lnTo>
                    <a:pt x="925" y="499"/>
                  </a:lnTo>
                  <a:lnTo>
                    <a:pt x="923" y="499"/>
                  </a:lnTo>
                  <a:lnTo>
                    <a:pt x="922" y="498"/>
                  </a:lnTo>
                  <a:lnTo>
                    <a:pt x="920" y="497"/>
                  </a:lnTo>
                  <a:lnTo>
                    <a:pt x="919" y="497"/>
                  </a:lnTo>
                  <a:lnTo>
                    <a:pt x="919" y="498"/>
                  </a:lnTo>
                  <a:lnTo>
                    <a:pt x="917" y="501"/>
                  </a:lnTo>
                  <a:lnTo>
                    <a:pt x="915" y="507"/>
                  </a:lnTo>
                  <a:lnTo>
                    <a:pt x="914" y="509"/>
                  </a:lnTo>
                  <a:lnTo>
                    <a:pt x="912" y="510"/>
                  </a:lnTo>
                  <a:lnTo>
                    <a:pt x="910" y="510"/>
                  </a:lnTo>
                  <a:lnTo>
                    <a:pt x="909" y="510"/>
                  </a:lnTo>
                  <a:lnTo>
                    <a:pt x="908" y="510"/>
                  </a:lnTo>
                  <a:lnTo>
                    <a:pt x="907" y="511"/>
                  </a:lnTo>
                  <a:lnTo>
                    <a:pt x="906" y="511"/>
                  </a:lnTo>
                  <a:lnTo>
                    <a:pt x="906" y="512"/>
                  </a:lnTo>
                  <a:lnTo>
                    <a:pt x="907" y="513"/>
                  </a:lnTo>
                  <a:lnTo>
                    <a:pt x="907" y="516"/>
                  </a:lnTo>
                  <a:lnTo>
                    <a:pt x="905" y="521"/>
                  </a:lnTo>
                  <a:lnTo>
                    <a:pt x="900" y="531"/>
                  </a:lnTo>
                  <a:lnTo>
                    <a:pt x="898" y="535"/>
                  </a:lnTo>
                  <a:lnTo>
                    <a:pt x="898" y="540"/>
                  </a:lnTo>
                  <a:lnTo>
                    <a:pt x="900" y="546"/>
                  </a:lnTo>
                  <a:lnTo>
                    <a:pt x="900" y="547"/>
                  </a:lnTo>
                  <a:lnTo>
                    <a:pt x="901" y="547"/>
                  </a:lnTo>
                  <a:lnTo>
                    <a:pt x="902" y="547"/>
                  </a:lnTo>
                  <a:lnTo>
                    <a:pt x="903" y="548"/>
                  </a:lnTo>
                  <a:lnTo>
                    <a:pt x="904" y="549"/>
                  </a:lnTo>
                  <a:lnTo>
                    <a:pt x="904" y="549"/>
                  </a:lnTo>
                  <a:lnTo>
                    <a:pt x="901" y="559"/>
                  </a:lnTo>
                  <a:lnTo>
                    <a:pt x="898" y="565"/>
                  </a:lnTo>
                  <a:lnTo>
                    <a:pt x="895" y="568"/>
                  </a:lnTo>
                  <a:lnTo>
                    <a:pt x="892" y="571"/>
                  </a:lnTo>
                  <a:lnTo>
                    <a:pt x="890" y="571"/>
                  </a:lnTo>
                  <a:lnTo>
                    <a:pt x="886" y="572"/>
                  </a:lnTo>
                  <a:lnTo>
                    <a:pt x="882" y="573"/>
                  </a:lnTo>
                  <a:lnTo>
                    <a:pt x="879" y="574"/>
                  </a:lnTo>
                  <a:lnTo>
                    <a:pt x="875" y="577"/>
                  </a:lnTo>
                  <a:lnTo>
                    <a:pt x="870" y="582"/>
                  </a:lnTo>
                  <a:lnTo>
                    <a:pt x="866" y="588"/>
                  </a:lnTo>
                  <a:lnTo>
                    <a:pt x="863" y="594"/>
                  </a:lnTo>
                  <a:lnTo>
                    <a:pt x="863" y="594"/>
                  </a:lnTo>
                  <a:lnTo>
                    <a:pt x="868" y="594"/>
                  </a:lnTo>
                  <a:lnTo>
                    <a:pt x="868" y="595"/>
                  </a:lnTo>
                  <a:lnTo>
                    <a:pt x="869" y="600"/>
                  </a:lnTo>
                  <a:lnTo>
                    <a:pt x="869" y="606"/>
                  </a:lnTo>
                  <a:lnTo>
                    <a:pt x="868" y="613"/>
                  </a:lnTo>
                  <a:lnTo>
                    <a:pt x="867" y="619"/>
                  </a:lnTo>
                  <a:lnTo>
                    <a:pt x="865" y="624"/>
                  </a:lnTo>
                  <a:lnTo>
                    <a:pt x="862" y="627"/>
                  </a:lnTo>
                  <a:lnTo>
                    <a:pt x="855" y="629"/>
                  </a:lnTo>
                  <a:lnTo>
                    <a:pt x="858" y="631"/>
                  </a:lnTo>
                  <a:lnTo>
                    <a:pt x="860" y="634"/>
                  </a:lnTo>
                  <a:lnTo>
                    <a:pt x="861" y="637"/>
                  </a:lnTo>
                  <a:lnTo>
                    <a:pt x="861" y="641"/>
                  </a:lnTo>
                  <a:lnTo>
                    <a:pt x="860" y="644"/>
                  </a:lnTo>
                  <a:lnTo>
                    <a:pt x="858" y="647"/>
                  </a:lnTo>
                  <a:lnTo>
                    <a:pt x="857" y="654"/>
                  </a:lnTo>
                  <a:lnTo>
                    <a:pt x="854" y="663"/>
                  </a:lnTo>
                  <a:lnTo>
                    <a:pt x="853" y="666"/>
                  </a:lnTo>
                  <a:lnTo>
                    <a:pt x="853" y="667"/>
                  </a:lnTo>
                  <a:lnTo>
                    <a:pt x="849" y="661"/>
                  </a:lnTo>
                  <a:lnTo>
                    <a:pt x="846" y="654"/>
                  </a:lnTo>
                  <a:lnTo>
                    <a:pt x="844" y="647"/>
                  </a:lnTo>
                  <a:lnTo>
                    <a:pt x="843" y="640"/>
                  </a:lnTo>
                  <a:lnTo>
                    <a:pt x="843" y="640"/>
                  </a:lnTo>
                  <a:lnTo>
                    <a:pt x="844" y="639"/>
                  </a:lnTo>
                  <a:lnTo>
                    <a:pt x="845" y="639"/>
                  </a:lnTo>
                  <a:lnTo>
                    <a:pt x="846" y="639"/>
                  </a:lnTo>
                  <a:lnTo>
                    <a:pt x="847" y="637"/>
                  </a:lnTo>
                  <a:lnTo>
                    <a:pt x="847" y="637"/>
                  </a:lnTo>
                  <a:lnTo>
                    <a:pt x="844" y="634"/>
                  </a:lnTo>
                  <a:lnTo>
                    <a:pt x="837" y="628"/>
                  </a:lnTo>
                  <a:lnTo>
                    <a:pt x="837" y="629"/>
                  </a:lnTo>
                  <a:lnTo>
                    <a:pt x="838" y="630"/>
                  </a:lnTo>
                  <a:lnTo>
                    <a:pt x="840" y="636"/>
                  </a:lnTo>
                  <a:lnTo>
                    <a:pt x="841" y="643"/>
                  </a:lnTo>
                  <a:lnTo>
                    <a:pt x="842" y="644"/>
                  </a:lnTo>
                  <a:lnTo>
                    <a:pt x="843" y="645"/>
                  </a:lnTo>
                  <a:lnTo>
                    <a:pt x="844" y="648"/>
                  </a:lnTo>
                  <a:lnTo>
                    <a:pt x="844" y="649"/>
                  </a:lnTo>
                  <a:lnTo>
                    <a:pt x="844" y="649"/>
                  </a:lnTo>
                  <a:lnTo>
                    <a:pt x="840" y="649"/>
                  </a:lnTo>
                  <a:lnTo>
                    <a:pt x="837" y="649"/>
                  </a:lnTo>
                  <a:lnTo>
                    <a:pt x="839" y="654"/>
                  </a:lnTo>
                  <a:lnTo>
                    <a:pt x="842" y="658"/>
                  </a:lnTo>
                  <a:lnTo>
                    <a:pt x="843" y="659"/>
                  </a:lnTo>
                  <a:lnTo>
                    <a:pt x="846" y="659"/>
                  </a:lnTo>
                  <a:lnTo>
                    <a:pt x="843" y="660"/>
                  </a:lnTo>
                  <a:lnTo>
                    <a:pt x="840" y="661"/>
                  </a:lnTo>
                  <a:lnTo>
                    <a:pt x="836" y="662"/>
                  </a:lnTo>
                  <a:lnTo>
                    <a:pt x="833" y="663"/>
                  </a:lnTo>
                  <a:lnTo>
                    <a:pt x="832" y="665"/>
                  </a:lnTo>
                  <a:lnTo>
                    <a:pt x="832" y="667"/>
                  </a:lnTo>
                  <a:lnTo>
                    <a:pt x="835" y="671"/>
                  </a:lnTo>
                  <a:lnTo>
                    <a:pt x="840" y="672"/>
                  </a:lnTo>
                  <a:lnTo>
                    <a:pt x="845" y="674"/>
                  </a:lnTo>
                  <a:lnTo>
                    <a:pt x="851" y="675"/>
                  </a:lnTo>
                  <a:lnTo>
                    <a:pt x="855" y="677"/>
                  </a:lnTo>
                  <a:lnTo>
                    <a:pt x="857" y="680"/>
                  </a:lnTo>
                  <a:lnTo>
                    <a:pt x="859" y="683"/>
                  </a:lnTo>
                  <a:lnTo>
                    <a:pt x="860" y="686"/>
                  </a:lnTo>
                  <a:lnTo>
                    <a:pt x="859" y="688"/>
                  </a:lnTo>
                  <a:lnTo>
                    <a:pt x="857" y="690"/>
                  </a:lnTo>
                  <a:lnTo>
                    <a:pt x="848" y="691"/>
                  </a:lnTo>
                  <a:lnTo>
                    <a:pt x="845" y="693"/>
                  </a:lnTo>
                  <a:lnTo>
                    <a:pt x="845" y="694"/>
                  </a:lnTo>
                  <a:lnTo>
                    <a:pt x="846" y="694"/>
                  </a:lnTo>
                  <a:lnTo>
                    <a:pt x="848" y="693"/>
                  </a:lnTo>
                  <a:lnTo>
                    <a:pt x="851" y="692"/>
                  </a:lnTo>
                  <a:lnTo>
                    <a:pt x="854" y="691"/>
                  </a:lnTo>
                  <a:lnTo>
                    <a:pt x="856" y="691"/>
                  </a:lnTo>
                  <a:lnTo>
                    <a:pt x="858" y="692"/>
                  </a:lnTo>
                  <a:lnTo>
                    <a:pt x="860" y="694"/>
                  </a:lnTo>
                  <a:lnTo>
                    <a:pt x="861" y="695"/>
                  </a:lnTo>
                  <a:lnTo>
                    <a:pt x="861" y="697"/>
                  </a:lnTo>
                  <a:lnTo>
                    <a:pt x="860" y="700"/>
                  </a:lnTo>
                  <a:lnTo>
                    <a:pt x="858" y="703"/>
                  </a:lnTo>
                  <a:lnTo>
                    <a:pt x="856" y="704"/>
                  </a:lnTo>
                  <a:lnTo>
                    <a:pt x="855" y="704"/>
                  </a:lnTo>
                  <a:lnTo>
                    <a:pt x="854" y="704"/>
                  </a:lnTo>
                  <a:lnTo>
                    <a:pt x="853" y="705"/>
                  </a:lnTo>
                  <a:lnTo>
                    <a:pt x="852" y="705"/>
                  </a:lnTo>
                  <a:lnTo>
                    <a:pt x="851" y="706"/>
                  </a:lnTo>
                  <a:lnTo>
                    <a:pt x="852" y="707"/>
                  </a:lnTo>
                  <a:lnTo>
                    <a:pt x="852" y="709"/>
                  </a:lnTo>
                  <a:lnTo>
                    <a:pt x="854" y="711"/>
                  </a:lnTo>
                  <a:lnTo>
                    <a:pt x="855" y="713"/>
                  </a:lnTo>
                  <a:lnTo>
                    <a:pt x="855" y="714"/>
                  </a:lnTo>
                  <a:lnTo>
                    <a:pt x="851" y="718"/>
                  </a:lnTo>
                  <a:lnTo>
                    <a:pt x="846" y="721"/>
                  </a:lnTo>
                  <a:lnTo>
                    <a:pt x="840" y="723"/>
                  </a:lnTo>
                  <a:lnTo>
                    <a:pt x="840" y="723"/>
                  </a:lnTo>
                  <a:lnTo>
                    <a:pt x="839" y="723"/>
                  </a:lnTo>
                  <a:lnTo>
                    <a:pt x="839" y="722"/>
                  </a:lnTo>
                  <a:lnTo>
                    <a:pt x="839" y="720"/>
                  </a:lnTo>
                  <a:lnTo>
                    <a:pt x="838" y="720"/>
                  </a:lnTo>
                  <a:lnTo>
                    <a:pt x="838" y="719"/>
                  </a:lnTo>
                  <a:lnTo>
                    <a:pt x="838" y="719"/>
                  </a:lnTo>
                  <a:lnTo>
                    <a:pt x="833" y="726"/>
                  </a:lnTo>
                  <a:lnTo>
                    <a:pt x="828" y="733"/>
                  </a:lnTo>
                  <a:lnTo>
                    <a:pt x="823" y="741"/>
                  </a:lnTo>
                  <a:lnTo>
                    <a:pt x="821" y="742"/>
                  </a:lnTo>
                  <a:lnTo>
                    <a:pt x="820" y="744"/>
                  </a:lnTo>
                  <a:lnTo>
                    <a:pt x="819" y="745"/>
                  </a:lnTo>
                  <a:lnTo>
                    <a:pt x="818" y="746"/>
                  </a:lnTo>
                  <a:lnTo>
                    <a:pt x="815" y="753"/>
                  </a:lnTo>
                  <a:lnTo>
                    <a:pt x="815" y="756"/>
                  </a:lnTo>
                  <a:lnTo>
                    <a:pt x="814" y="757"/>
                  </a:lnTo>
                  <a:lnTo>
                    <a:pt x="812" y="760"/>
                  </a:lnTo>
                  <a:lnTo>
                    <a:pt x="807" y="766"/>
                  </a:lnTo>
                  <a:lnTo>
                    <a:pt x="803" y="770"/>
                  </a:lnTo>
                  <a:lnTo>
                    <a:pt x="800" y="771"/>
                  </a:lnTo>
                  <a:lnTo>
                    <a:pt x="797" y="772"/>
                  </a:lnTo>
                  <a:lnTo>
                    <a:pt x="794" y="772"/>
                  </a:lnTo>
                  <a:lnTo>
                    <a:pt x="792" y="773"/>
                  </a:lnTo>
                  <a:lnTo>
                    <a:pt x="791" y="776"/>
                  </a:lnTo>
                  <a:lnTo>
                    <a:pt x="790" y="779"/>
                  </a:lnTo>
                  <a:lnTo>
                    <a:pt x="790" y="782"/>
                  </a:lnTo>
                  <a:lnTo>
                    <a:pt x="789" y="784"/>
                  </a:lnTo>
                  <a:lnTo>
                    <a:pt x="787" y="788"/>
                  </a:lnTo>
                  <a:lnTo>
                    <a:pt x="785" y="789"/>
                  </a:lnTo>
                  <a:lnTo>
                    <a:pt x="784" y="791"/>
                  </a:lnTo>
                  <a:lnTo>
                    <a:pt x="783" y="791"/>
                  </a:lnTo>
                  <a:lnTo>
                    <a:pt x="782" y="792"/>
                  </a:lnTo>
                  <a:lnTo>
                    <a:pt x="781" y="794"/>
                  </a:lnTo>
                  <a:lnTo>
                    <a:pt x="781" y="799"/>
                  </a:lnTo>
                  <a:lnTo>
                    <a:pt x="781" y="809"/>
                  </a:lnTo>
                  <a:lnTo>
                    <a:pt x="783" y="818"/>
                  </a:lnTo>
                  <a:lnTo>
                    <a:pt x="787" y="827"/>
                  </a:lnTo>
                  <a:lnTo>
                    <a:pt x="791" y="836"/>
                  </a:lnTo>
                  <a:lnTo>
                    <a:pt x="795" y="844"/>
                  </a:lnTo>
                  <a:lnTo>
                    <a:pt x="800" y="850"/>
                  </a:lnTo>
                  <a:lnTo>
                    <a:pt x="803" y="855"/>
                  </a:lnTo>
                  <a:lnTo>
                    <a:pt x="804" y="858"/>
                  </a:lnTo>
                  <a:lnTo>
                    <a:pt x="806" y="864"/>
                  </a:lnTo>
                  <a:lnTo>
                    <a:pt x="807" y="866"/>
                  </a:lnTo>
                  <a:lnTo>
                    <a:pt x="807" y="868"/>
                  </a:lnTo>
                  <a:lnTo>
                    <a:pt x="806" y="867"/>
                  </a:lnTo>
                  <a:lnTo>
                    <a:pt x="804" y="866"/>
                  </a:lnTo>
                  <a:lnTo>
                    <a:pt x="806" y="869"/>
                  </a:lnTo>
                  <a:lnTo>
                    <a:pt x="807" y="871"/>
                  </a:lnTo>
                  <a:lnTo>
                    <a:pt x="811" y="878"/>
                  </a:lnTo>
                  <a:lnTo>
                    <a:pt x="814" y="885"/>
                  </a:lnTo>
                  <a:lnTo>
                    <a:pt x="816" y="892"/>
                  </a:lnTo>
                  <a:lnTo>
                    <a:pt x="816" y="899"/>
                  </a:lnTo>
                  <a:lnTo>
                    <a:pt x="816" y="907"/>
                  </a:lnTo>
                  <a:lnTo>
                    <a:pt x="815" y="915"/>
                  </a:lnTo>
                  <a:lnTo>
                    <a:pt x="814" y="918"/>
                  </a:lnTo>
                  <a:lnTo>
                    <a:pt x="811" y="921"/>
                  </a:lnTo>
                  <a:lnTo>
                    <a:pt x="808" y="923"/>
                  </a:lnTo>
                  <a:lnTo>
                    <a:pt x="804" y="924"/>
                  </a:lnTo>
                  <a:lnTo>
                    <a:pt x="800" y="924"/>
                  </a:lnTo>
                  <a:lnTo>
                    <a:pt x="798" y="923"/>
                  </a:lnTo>
                  <a:lnTo>
                    <a:pt x="798" y="923"/>
                  </a:lnTo>
                  <a:lnTo>
                    <a:pt x="798" y="921"/>
                  </a:lnTo>
                  <a:lnTo>
                    <a:pt x="798" y="920"/>
                  </a:lnTo>
                  <a:lnTo>
                    <a:pt x="800" y="920"/>
                  </a:lnTo>
                  <a:lnTo>
                    <a:pt x="801" y="920"/>
                  </a:lnTo>
                  <a:lnTo>
                    <a:pt x="802" y="921"/>
                  </a:lnTo>
                  <a:lnTo>
                    <a:pt x="802" y="921"/>
                  </a:lnTo>
                  <a:lnTo>
                    <a:pt x="798" y="918"/>
                  </a:lnTo>
                  <a:lnTo>
                    <a:pt x="793" y="915"/>
                  </a:lnTo>
                  <a:lnTo>
                    <a:pt x="789" y="912"/>
                  </a:lnTo>
                  <a:lnTo>
                    <a:pt x="786" y="909"/>
                  </a:lnTo>
                  <a:lnTo>
                    <a:pt x="782" y="905"/>
                  </a:lnTo>
                  <a:lnTo>
                    <a:pt x="781" y="899"/>
                  </a:lnTo>
                  <a:lnTo>
                    <a:pt x="781" y="898"/>
                  </a:lnTo>
                  <a:lnTo>
                    <a:pt x="780" y="898"/>
                  </a:lnTo>
                  <a:lnTo>
                    <a:pt x="780" y="896"/>
                  </a:lnTo>
                  <a:lnTo>
                    <a:pt x="779" y="896"/>
                  </a:lnTo>
                  <a:lnTo>
                    <a:pt x="779" y="895"/>
                  </a:lnTo>
                  <a:lnTo>
                    <a:pt x="768" y="884"/>
                  </a:lnTo>
                  <a:lnTo>
                    <a:pt x="766" y="880"/>
                  </a:lnTo>
                  <a:lnTo>
                    <a:pt x="766" y="879"/>
                  </a:lnTo>
                  <a:lnTo>
                    <a:pt x="767" y="878"/>
                  </a:lnTo>
                  <a:lnTo>
                    <a:pt x="768" y="878"/>
                  </a:lnTo>
                  <a:lnTo>
                    <a:pt x="769" y="877"/>
                  </a:lnTo>
                  <a:lnTo>
                    <a:pt x="770" y="876"/>
                  </a:lnTo>
                  <a:lnTo>
                    <a:pt x="772" y="875"/>
                  </a:lnTo>
                  <a:lnTo>
                    <a:pt x="772" y="874"/>
                  </a:lnTo>
                  <a:lnTo>
                    <a:pt x="770" y="873"/>
                  </a:lnTo>
                  <a:lnTo>
                    <a:pt x="768" y="873"/>
                  </a:lnTo>
                  <a:lnTo>
                    <a:pt x="766" y="874"/>
                  </a:lnTo>
                  <a:lnTo>
                    <a:pt x="764" y="874"/>
                  </a:lnTo>
                  <a:lnTo>
                    <a:pt x="763" y="873"/>
                  </a:lnTo>
                  <a:lnTo>
                    <a:pt x="763" y="872"/>
                  </a:lnTo>
                  <a:lnTo>
                    <a:pt x="764" y="871"/>
                  </a:lnTo>
                  <a:lnTo>
                    <a:pt x="765" y="870"/>
                  </a:lnTo>
                  <a:lnTo>
                    <a:pt x="765" y="869"/>
                  </a:lnTo>
                  <a:lnTo>
                    <a:pt x="766" y="861"/>
                  </a:lnTo>
                  <a:lnTo>
                    <a:pt x="766" y="852"/>
                  </a:lnTo>
                  <a:lnTo>
                    <a:pt x="765" y="849"/>
                  </a:lnTo>
                  <a:lnTo>
                    <a:pt x="764" y="848"/>
                  </a:lnTo>
                  <a:lnTo>
                    <a:pt x="762" y="847"/>
                  </a:lnTo>
                  <a:lnTo>
                    <a:pt x="760" y="847"/>
                  </a:lnTo>
                  <a:lnTo>
                    <a:pt x="758" y="847"/>
                  </a:lnTo>
                  <a:lnTo>
                    <a:pt x="756" y="845"/>
                  </a:lnTo>
                  <a:lnTo>
                    <a:pt x="746" y="834"/>
                  </a:lnTo>
                  <a:lnTo>
                    <a:pt x="741" y="830"/>
                  </a:lnTo>
                  <a:lnTo>
                    <a:pt x="739" y="830"/>
                  </a:lnTo>
                  <a:lnTo>
                    <a:pt x="734" y="833"/>
                  </a:lnTo>
                  <a:lnTo>
                    <a:pt x="728" y="836"/>
                  </a:lnTo>
                  <a:lnTo>
                    <a:pt x="722" y="839"/>
                  </a:lnTo>
                  <a:lnTo>
                    <a:pt x="717" y="841"/>
                  </a:lnTo>
                  <a:lnTo>
                    <a:pt x="716" y="841"/>
                  </a:lnTo>
                  <a:lnTo>
                    <a:pt x="716" y="837"/>
                  </a:lnTo>
                  <a:lnTo>
                    <a:pt x="715" y="836"/>
                  </a:lnTo>
                  <a:lnTo>
                    <a:pt x="713" y="835"/>
                  </a:lnTo>
                  <a:lnTo>
                    <a:pt x="712" y="834"/>
                  </a:lnTo>
                  <a:lnTo>
                    <a:pt x="711" y="834"/>
                  </a:lnTo>
                  <a:lnTo>
                    <a:pt x="710" y="833"/>
                  </a:lnTo>
                  <a:lnTo>
                    <a:pt x="709" y="832"/>
                  </a:lnTo>
                  <a:lnTo>
                    <a:pt x="709" y="831"/>
                  </a:lnTo>
                  <a:lnTo>
                    <a:pt x="710" y="830"/>
                  </a:lnTo>
                  <a:lnTo>
                    <a:pt x="711" y="829"/>
                  </a:lnTo>
                  <a:lnTo>
                    <a:pt x="712" y="829"/>
                  </a:lnTo>
                  <a:lnTo>
                    <a:pt x="712" y="829"/>
                  </a:lnTo>
                  <a:lnTo>
                    <a:pt x="706" y="828"/>
                  </a:lnTo>
                  <a:lnTo>
                    <a:pt x="701" y="829"/>
                  </a:lnTo>
                  <a:lnTo>
                    <a:pt x="695" y="828"/>
                  </a:lnTo>
                  <a:lnTo>
                    <a:pt x="694" y="828"/>
                  </a:lnTo>
                  <a:lnTo>
                    <a:pt x="695" y="827"/>
                  </a:lnTo>
                  <a:lnTo>
                    <a:pt x="696" y="827"/>
                  </a:lnTo>
                  <a:lnTo>
                    <a:pt x="697" y="827"/>
                  </a:lnTo>
                  <a:lnTo>
                    <a:pt x="699" y="826"/>
                  </a:lnTo>
                  <a:lnTo>
                    <a:pt x="700" y="826"/>
                  </a:lnTo>
                  <a:lnTo>
                    <a:pt x="701" y="826"/>
                  </a:lnTo>
                  <a:lnTo>
                    <a:pt x="692" y="828"/>
                  </a:lnTo>
                  <a:lnTo>
                    <a:pt x="683" y="830"/>
                  </a:lnTo>
                  <a:lnTo>
                    <a:pt x="681" y="831"/>
                  </a:lnTo>
                  <a:lnTo>
                    <a:pt x="680" y="832"/>
                  </a:lnTo>
                  <a:lnTo>
                    <a:pt x="678" y="833"/>
                  </a:lnTo>
                  <a:lnTo>
                    <a:pt x="669" y="834"/>
                  </a:lnTo>
                  <a:lnTo>
                    <a:pt x="661" y="835"/>
                  </a:lnTo>
                  <a:lnTo>
                    <a:pt x="652" y="837"/>
                  </a:lnTo>
                  <a:lnTo>
                    <a:pt x="645" y="839"/>
                  </a:lnTo>
                  <a:lnTo>
                    <a:pt x="644" y="841"/>
                  </a:lnTo>
                  <a:lnTo>
                    <a:pt x="644" y="846"/>
                  </a:lnTo>
                  <a:lnTo>
                    <a:pt x="643" y="848"/>
                  </a:lnTo>
                  <a:lnTo>
                    <a:pt x="642" y="849"/>
                  </a:lnTo>
                  <a:lnTo>
                    <a:pt x="640" y="850"/>
                  </a:lnTo>
                  <a:lnTo>
                    <a:pt x="639" y="851"/>
                  </a:lnTo>
                  <a:lnTo>
                    <a:pt x="637" y="851"/>
                  </a:lnTo>
                  <a:lnTo>
                    <a:pt x="636" y="851"/>
                  </a:lnTo>
                  <a:lnTo>
                    <a:pt x="632" y="849"/>
                  </a:lnTo>
                  <a:lnTo>
                    <a:pt x="631" y="849"/>
                  </a:lnTo>
                  <a:lnTo>
                    <a:pt x="630" y="850"/>
                  </a:lnTo>
                  <a:lnTo>
                    <a:pt x="630" y="851"/>
                  </a:lnTo>
                  <a:lnTo>
                    <a:pt x="633" y="854"/>
                  </a:lnTo>
                  <a:lnTo>
                    <a:pt x="633" y="856"/>
                  </a:lnTo>
                  <a:lnTo>
                    <a:pt x="633" y="857"/>
                  </a:lnTo>
                  <a:lnTo>
                    <a:pt x="631" y="860"/>
                  </a:lnTo>
                  <a:lnTo>
                    <a:pt x="630" y="860"/>
                  </a:lnTo>
                  <a:lnTo>
                    <a:pt x="629" y="858"/>
                  </a:lnTo>
                  <a:lnTo>
                    <a:pt x="627" y="855"/>
                  </a:lnTo>
                  <a:lnTo>
                    <a:pt x="626" y="854"/>
                  </a:lnTo>
                  <a:lnTo>
                    <a:pt x="625" y="855"/>
                  </a:lnTo>
                  <a:lnTo>
                    <a:pt x="624" y="855"/>
                  </a:lnTo>
                  <a:lnTo>
                    <a:pt x="623" y="858"/>
                  </a:lnTo>
                  <a:lnTo>
                    <a:pt x="622" y="859"/>
                  </a:lnTo>
                  <a:lnTo>
                    <a:pt x="621" y="860"/>
                  </a:lnTo>
                  <a:lnTo>
                    <a:pt x="618" y="860"/>
                  </a:lnTo>
                  <a:lnTo>
                    <a:pt x="614" y="859"/>
                  </a:lnTo>
                  <a:lnTo>
                    <a:pt x="611" y="857"/>
                  </a:lnTo>
                  <a:lnTo>
                    <a:pt x="610" y="856"/>
                  </a:lnTo>
                  <a:lnTo>
                    <a:pt x="611" y="855"/>
                  </a:lnTo>
                  <a:lnTo>
                    <a:pt x="611" y="854"/>
                  </a:lnTo>
                  <a:lnTo>
                    <a:pt x="612" y="852"/>
                  </a:lnTo>
                  <a:lnTo>
                    <a:pt x="612" y="851"/>
                  </a:lnTo>
                  <a:lnTo>
                    <a:pt x="611" y="850"/>
                  </a:lnTo>
                  <a:lnTo>
                    <a:pt x="607" y="846"/>
                  </a:lnTo>
                  <a:lnTo>
                    <a:pt x="605" y="843"/>
                  </a:lnTo>
                  <a:lnTo>
                    <a:pt x="603" y="843"/>
                  </a:lnTo>
                  <a:lnTo>
                    <a:pt x="601" y="843"/>
                  </a:lnTo>
                  <a:lnTo>
                    <a:pt x="600" y="845"/>
                  </a:lnTo>
                  <a:lnTo>
                    <a:pt x="599" y="847"/>
                  </a:lnTo>
                  <a:lnTo>
                    <a:pt x="598" y="849"/>
                  </a:lnTo>
                  <a:lnTo>
                    <a:pt x="597" y="851"/>
                  </a:lnTo>
                  <a:lnTo>
                    <a:pt x="595" y="852"/>
                  </a:lnTo>
                  <a:lnTo>
                    <a:pt x="592" y="852"/>
                  </a:lnTo>
                  <a:lnTo>
                    <a:pt x="587" y="850"/>
                  </a:lnTo>
                  <a:lnTo>
                    <a:pt x="581" y="848"/>
                  </a:lnTo>
                  <a:lnTo>
                    <a:pt x="575" y="847"/>
                  </a:lnTo>
                  <a:lnTo>
                    <a:pt x="572" y="847"/>
                  </a:lnTo>
                  <a:lnTo>
                    <a:pt x="568" y="849"/>
                  </a:lnTo>
                  <a:lnTo>
                    <a:pt x="564" y="849"/>
                  </a:lnTo>
                  <a:lnTo>
                    <a:pt x="564" y="848"/>
                  </a:lnTo>
                  <a:lnTo>
                    <a:pt x="564" y="848"/>
                  </a:lnTo>
                  <a:lnTo>
                    <a:pt x="565" y="846"/>
                  </a:lnTo>
                  <a:lnTo>
                    <a:pt x="565" y="844"/>
                  </a:lnTo>
                  <a:lnTo>
                    <a:pt x="565" y="843"/>
                  </a:lnTo>
                  <a:lnTo>
                    <a:pt x="566" y="843"/>
                  </a:lnTo>
                  <a:lnTo>
                    <a:pt x="566" y="842"/>
                  </a:lnTo>
                  <a:lnTo>
                    <a:pt x="565" y="842"/>
                  </a:lnTo>
                  <a:lnTo>
                    <a:pt x="559" y="847"/>
                  </a:lnTo>
                  <a:lnTo>
                    <a:pt x="552" y="851"/>
                  </a:lnTo>
                  <a:lnTo>
                    <a:pt x="552" y="851"/>
                  </a:lnTo>
                  <a:lnTo>
                    <a:pt x="551" y="850"/>
                  </a:lnTo>
                  <a:lnTo>
                    <a:pt x="548" y="850"/>
                  </a:lnTo>
                  <a:lnTo>
                    <a:pt x="548" y="851"/>
                  </a:lnTo>
                  <a:lnTo>
                    <a:pt x="547" y="851"/>
                  </a:lnTo>
                  <a:lnTo>
                    <a:pt x="546" y="852"/>
                  </a:lnTo>
                  <a:lnTo>
                    <a:pt x="546" y="853"/>
                  </a:lnTo>
                  <a:lnTo>
                    <a:pt x="547" y="854"/>
                  </a:lnTo>
                  <a:lnTo>
                    <a:pt x="547" y="855"/>
                  </a:lnTo>
                  <a:lnTo>
                    <a:pt x="541" y="861"/>
                  </a:lnTo>
                  <a:lnTo>
                    <a:pt x="535" y="866"/>
                  </a:lnTo>
                  <a:lnTo>
                    <a:pt x="528" y="870"/>
                  </a:lnTo>
                  <a:lnTo>
                    <a:pt x="521" y="873"/>
                  </a:lnTo>
                  <a:lnTo>
                    <a:pt x="522" y="873"/>
                  </a:lnTo>
                  <a:lnTo>
                    <a:pt x="522" y="872"/>
                  </a:lnTo>
                  <a:lnTo>
                    <a:pt x="524" y="871"/>
                  </a:lnTo>
                  <a:lnTo>
                    <a:pt x="525" y="870"/>
                  </a:lnTo>
                  <a:lnTo>
                    <a:pt x="525" y="869"/>
                  </a:lnTo>
                  <a:lnTo>
                    <a:pt x="522" y="869"/>
                  </a:lnTo>
                  <a:lnTo>
                    <a:pt x="519" y="869"/>
                  </a:lnTo>
                  <a:lnTo>
                    <a:pt x="516" y="871"/>
                  </a:lnTo>
                  <a:lnTo>
                    <a:pt x="516" y="872"/>
                  </a:lnTo>
                  <a:lnTo>
                    <a:pt x="518" y="874"/>
                  </a:lnTo>
                  <a:lnTo>
                    <a:pt x="518" y="874"/>
                  </a:lnTo>
                  <a:lnTo>
                    <a:pt x="515" y="875"/>
                  </a:lnTo>
                  <a:lnTo>
                    <a:pt x="512" y="875"/>
                  </a:lnTo>
                  <a:lnTo>
                    <a:pt x="510" y="875"/>
                  </a:lnTo>
                  <a:lnTo>
                    <a:pt x="509" y="874"/>
                  </a:lnTo>
                  <a:lnTo>
                    <a:pt x="507" y="873"/>
                  </a:lnTo>
                  <a:lnTo>
                    <a:pt x="506" y="872"/>
                  </a:lnTo>
                  <a:lnTo>
                    <a:pt x="505" y="873"/>
                  </a:lnTo>
                  <a:lnTo>
                    <a:pt x="503" y="875"/>
                  </a:lnTo>
                  <a:lnTo>
                    <a:pt x="501" y="879"/>
                  </a:lnTo>
                  <a:lnTo>
                    <a:pt x="497" y="885"/>
                  </a:lnTo>
                  <a:lnTo>
                    <a:pt x="497" y="885"/>
                  </a:lnTo>
                  <a:lnTo>
                    <a:pt x="498" y="887"/>
                  </a:lnTo>
                  <a:lnTo>
                    <a:pt x="499" y="887"/>
                  </a:lnTo>
                  <a:lnTo>
                    <a:pt x="501" y="888"/>
                  </a:lnTo>
                  <a:lnTo>
                    <a:pt x="502" y="888"/>
                  </a:lnTo>
                  <a:lnTo>
                    <a:pt x="502" y="890"/>
                  </a:lnTo>
                  <a:lnTo>
                    <a:pt x="501" y="892"/>
                  </a:lnTo>
                  <a:lnTo>
                    <a:pt x="500" y="894"/>
                  </a:lnTo>
                  <a:lnTo>
                    <a:pt x="498" y="896"/>
                  </a:lnTo>
                  <a:lnTo>
                    <a:pt x="494" y="896"/>
                  </a:lnTo>
                  <a:lnTo>
                    <a:pt x="493" y="895"/>
                  </a:lnTo>
                  <a:lnTo>
                    <a:pt x="493" y="895"/>
                  </a:lnTo>
                  <a:lnTo>
                    <a:pt x="492" y="896"/>
                  </a:lnTo>
                  <a:lnTo>
                    <a:pt x="492" y="896"/>
                  </a:lnTo>
                  <a:lnTo>
                    <a:pt x="494" y="906"/>
                  </a:lnTo>
                  <a:lnTo>
                    <a:pt x="501" y="923"/>
                  </a:lnTo>
                  <a:lnTo>
                    <a:pt x="503" y="923"/>
                  </a:lnTo>
                  <a:lnTo>
                    <a:pt x="499" y="935"/>
                  </a:lnTo>
                  <a:lnTo>
                    <a:pt x="495" y="946"/>
                  </a:lnTo>
                  <a:lnTo>
                    <a:pt x="491" y="962"/>
                  </a:lnTo>
                  <a:lnTo>
                    <a:pt x="490" y="978"/>
                  </a:lnTo>
                  <a:lnTo>
                    <a:pt x="490" y="993"/>
                  </a:lnTo>
                  <a:lnTo>
                    <a:pt x="491" y="1008"/>
                  </a:lnTo>
                  <a:lnTo>
                    <a:pt x="492" y="1011"/>
                  </a:lnTo>
                  <a:lnTo>
                    <a:pt x="493" y="1012"/>
                  </a:lnTo>
                  <a:lnTo>
                    <a:pt x="496" y="1020"/>
                  </a:lnTo>
                  <a:lnTo>
                    <a:pt x="501" y="1028"/>
                  </a:lnTo>
                  <a:lnTo>
                    <a:pt x="504" y="1032"/>
                  </a:lnTo>
                  <a:lnTo>
                    <a:pt x="507" y="1036"/>
                  </a:lnTo>
                  <a:lnTo>
                    <a:pt x="511" y="1040"/>
                  </a:lnTo>
                  <a:lnTo>
                    <a:pt x="514" y="1044"/>
                  </a:lnTo>
                  <a:lnTo>
                    <a:pt x="516" y="1049"/>
                  </a:lnTo>
                  <a:lnTo>
                    <a:pt x="518" y="1058"/>
                  </a:lnTo>
                  <a:lnTo>
                    <a:pt x="520" y="1062"/>
                  </a:lnTo>
                  <a:lnTo>
                    <a:pt x="525" y="1066"/>
                  </a:lnTo>
                  <a:lnTo>
                    <a:pt x="528" y="1067"/>
                  </a:lnTo>
                  <a:lnTo>
                    <a:pt x="532" y="1067"/>
                  </a:lnTo>
                  <a:lnTo>
                    <a:pt x="535" y="1066"/>
                  </a:lnTo>
                  <a:lnTo>
                    <a:pt x="538" y="1067"/>
                  </a:lnTo>
                  <a:lnTo>
                    <a:pt x="542" y="1069"/>
                  </a:lnTo>
                  <a:lnTo>
                    <a:pt x="545" y="1072"/>
                  </a:lnTo>
                  <a:lnTo>
                    <a:pt x="549" y="1075"/>
                  </a:lnTo>
                  <a:lnTo>
                    <a:pt x="552" y="1077"/>
                  </a:lnTo>
                  <a:lnTo>
                    <a:pt x="559" y="1078"/>
                  </a:lnTo>
                  <a:lnTo>
                    <a:pt x="562" y="1079"/>
                  </a:lnTo>
                  <a:lnTo>
                    <a:pt x="564" y="1079"/>
                  </a:lnTo>
                  <a:lnTo>
                    <a:pt x="565" y="1078"/>
                  </a:lnTo>
                  <a:lnTo>
                    <a:pt x="565" y="1074"/>
                  </a:lnTo>
                  <a:lnTo>
                    <a:pt x="567" y="1073"/>
                  </a:lnTo>
                  <a:lnTo>
                    <a:pt x="569" y="1072"/>
                  </a:lnTo>
                  <a:lnTo>
                    <a:pt x="581" y="1072"/>
                  </a:lnTo>
                  <a:lnTo>
                    <a:pt x="587" y="1071"/>
                  </a:lnTo>
                  <a:lnTo>
                    <a:pt x="589" y="1070"/>
                  </a:lnTo>
                  <a:lnTo>
                    <a:pt x="590" y="1069"/>
                  </a:lnTo>
                  <a:lnTo>
                    <a:pt x="591" y="1068"/>
                  </a:lnTo>
                  <a:lnTo>
                    <a:pt x="591" y="1067"/>
                  </a:lnTo>
                  <a:lnTo>
                    <a:pt x="592" y="1067"/>
                  </a:lnTo>
                  <a:lnTo>
                    <a:pt x="599" y="1065"/>
                  </a:lnTo>
                  <a:lnTo>
                    <a:pt x="605" y="1064"/>
                  </a:lnTo>
                  <a:lnTo>
                    <a:pt x="612" y="1063"/>
                  </a:lnTo>
                  <a:lnTo>
                    <a:pt x="613" y="1062"/>
                  </a:lnTo>
                  <a:lnTo>
                    <a:pt x="615" y="1061"/>
                  </a:lnTo>
                  <a:lnTo>
                    <a:pt x="618" y="1058"/>
                  </a:lnTo>
                  <a:lnTo>
                    <a:pt x="622" y="1056"/>
                  </a:lnTo>
                  <a:lnTo>
                    <a:pt x="624" y="1053"/>
                  </a:lnTo>
                  <a:lnTo>
                    <a:pt x="625" y="1052"/>
                  </a:lnTo>
                  <a:lnTo>
                    <a:pt x="625" y="1046"/>
                  </a:lnTo>
                  <a:lnTo>
                    <a:pt x="625" y="1045"/>
                  </a:lnTo>
                  <a:lnTo>
                    <a:pt x="629" y="1037"/>
                  </a:lnTo>
                  <a:lnTo>
                    <a:pt x="632" y="1030"/>
                  </a:lnTo>
                  <a:lnTo>
                    <a:pt x="636" y="1022"/>
                  </a:lnTo>
                  <a:lnTo>
                    <a:pt x="641" y="1016"/>
                  </a:lnTo>
                  <a:lnTo>
                    <a:pt x="645" y="1014"/>
                  </a:lnTo>
                  <a:lnTo>
                    <a:pt x="648" y="1013"/>
                  </a:lnTo>
                  <a:lnTo>
                    <a:pt x="656" y="1013"/>
                  </a:lnTo>
                  <a:lnTo>
                    <a:pt x="660" y="1012"/>
                  </a:lnTo>
                  <a:lnTo>
                    <a:pt x="661" y="1011"/>
                  </a:lnTo>
                  <a:lnTo>
                    <a:pt x="662" y="1011"/>
                  </a:lnTo>
                  <a:lnTo>
                    <a:pt x="663" y="1009"/>
                  </a:lnTo>
                  <a:lnTo>
                    <a:pt x="665" y="1009"/>
                  </a:lnTo>
                  <a:lnTo>
                    <a:pt x="666" y="1008"/>
                  </a:lnTo>
                  <a:lnTo>
                    <a:pt x="667" y="1008"/>
                  </a:lnTo>
                  <a:lnTo>
                    <a:pt x="683" y="1011"/>
                  </a:lnTo>
                  <a:lnTo>
                    <a:pt x="700" y="1014"/>
                  </a:lnTo>
                  <a:lnTo>
                    <a:pt x="701" y="1014"/>
                  </a:lnTo>
                  <a:lnTo>
                    <a:pt x="700" y="1015"/>
                  </a:lnTo>
                  <a:lnTo>
                    <a:pt x="700" y="1015"/>
                  </a:lnTo>
                  <a:lnTo>
                    <a:pt x="699" y="1016"/>
                  </a:lnTo>
                  <a:lnTo>
                    <a:pt x="693" y="1025"/>
                  </a:lnTo>
                  <a:lnTo>
                    <a:pt x="687" y="1033"/>
                  </a:lnTo>
                  <a:lnTo>
                    <a:pt x="687" y="1034"/>
                  </a:lnTo>
                  <a:lnTo>
                    <a:pt x="687" y="1035"/>
                  </a:lnTo>
                  <a:lnTo>
                    <a:pt x="687" y="1038"/>
                  </a:lnTo>
                  <a:lnTo>
                    <a:pt x="686" y="1039"/>
                  </a:lnTo>
                  <a:lnTo>
                    <a:pt x="684" y="1040"/>
                  </a:lnTo>
                  <a:lnTo>
                    <a:pt x="682" y="1042"/>
                  </a:lnTo>
                  <a:lnTo>
                    <a:pt x="682" y="1043"/>
                  </a:lnTo>
                  <a:lnTo>
                    <a:pt x="682" y="1044"/>
                  </a:lnTo>
                  <a:lnTo>
                    <a:pt x="682" y="1044"/>
                  </a:lnTo>
                  <a:lnTo>
                    <a:pt x="688" y="1044"/>
                  </a:lnTo>
                  <a:lnTo>
                    <a:pt x="688" y="1045"/>
                  </a:lnTo>
                  <a:lnTo>
                    <a:pt x="688" y="1046"/>
                  </a:lnTo>
                  <a:lnTo>
                    <a:pt x="687" y="1047"/>
                  </a:lnTo>
                  <a:lnTo>
                    <a:pt x="686" y="1048"/>
                  </a:lnTo>
                  <a:lnTo>
                    <a:pt x="684" y="1049"/>
                  </a:lnTo>
                  <a:lnTo>
                    <a:pt x="683" y="1049"/>
                  </a:lnTo>
                  <a:lnTo>
                    <a:pt x="683" y="1050"/>
                  </a:lnTo>
                  <a:lnTo>
                    <a:pt x="682" y="1055"/>
                  </a:lnTo>
                  <a:lnTo>
                    <a:pt x="682" y="1059"/>
                  </a:lnTo>
                  <a:lnTo>
                    <a:pt x="682" y="1068"/>
                  </a:lnTo>
                  <a:lnTo>
                    <a:pt x="681" y="1071"/>
                  </a:lnTo>
                  <a:lnTo>
                    <a:pt x="680" y="1072"/>
                  </a:lnTo>
                  <a:lnTo>
                    <a:pt x="678" y="1072"/>
                  </a:lnTo>
                  <a:lnTo>
                    <a:pt x="676" y="1072"/>
                  </a:lnTo>
                  <a:lnTo>
                    <a:pt x="675" y="1075"/>
                  </a:lnTo>
                  <a:lnTo>
                    <a:pt x="673" y="1079"/>
                  </a:lnTo>
                  <a:lnTo>
                    <a:pt x="672" y="1083"/>
                  </a:lnTo>
                  <a:lnTo>
                    <a:pt x="673" y="1089"/>
                  </a:lnTo>
                  <a:lnTo>
                    <a:pt x="674" y="1095"/>
                  </a:lnTo>
                  <a:lnTo>
                    <a:pt x="674" y="1100"/>
                  </a:lnTo>
                  <a:lnTo>
                    <a:pt x="672" y="1104"/>
                  </a:lnTo>
                  <a:lnTo>
                    <a:pt x="669" y="1106"/>
                  </a:lnTo>
                  <a:lnTo>
                    <a:pt x="666" y="1108"/>
                  </a:lnTo>
                  <a:lnTo>
                    <a:pt x="663" y="1110"/>
                  </a:lnTo>
                  <a:lnTo>
                    <a:pt x="661" y="1113"/>
                  </a:lnTo>
                  <a:lnTo>
                    <a:pt x="661" y="1115"/>
                  </a:lnTo>
                  <a:lnTo>
                    <a:pt x="661" y="1116"/>
                  </a:lnTo>
                  <a:lnTo>
                    <a:pt x="661" y="1117"/>
                  </a:lnTo>
                  <a:lnTo>
                    <a:pt x="662" y="1118"/>
                  </a:lnTo>
                  <a:lnTo>
                    <a:pt x="665" y="1119"/>
                  </a:lnTo>
                  <a:lnTo>
                    <a:pt x="669" y="1119"/>
                  </a:lnTo>
                  <a:lnTo>
                    <a:pt x="673" y="1118"/>
                  </a:lnTo>
                  <a:lnTo>
                    <a:pt x="678" y="1116"/>
                  </a:lnTo>
                  <a:lnTo>
                    <a:pt x="682" y="1115"/>
                  </a:lnTo>
                  <a:lnTo>
                    <a:pt x="684" y="1113"/>
                  </a:lnTo>
                  <a:lnTo>
                    <a:pt x="686" y="1113"/>
                  </a:lnTo>
                  <a:lnTo>
                    <a:pt x="689" y="1115"/>
                  </a:lnTo>
                  <a:lnTo>
                    <a:pt x="689" y="1115"/>
                  </a:lnTo>
                  <a:lnTo>
                    <a:pt x="691" y="1114"/>
                  </a:lnTo>
                  <a:lnTo>
                    <a:pt x="704" y="1111"/>
                  </a:lnTo>
                  <a:lnTo>
                    <a:pt x="717" y="1109"/>
                  </a:lnTo>
                  <a:lnTo>
                    <a:pt x="722" y="1109"/>
                  </a:lnTo>
                  <a:lnTo>
                    <a:pt x="726" y="1110"/>
                  </a:lnTo>
                  <a:lnTo>
                    <a:pt x="744" y="1112"/>
                  </a:lnTo>
                  <a:lnTo>
                    <a:pt x="761" y="1115"/>
                  </a:lnTo>
                  <a:lnTo>
                    <a:pt x="765" y="1116"/>
                  </a:lnTo>
                  <a:lnTo>
                    <a:pt x="769" y="1117"/>
                  </a:lnTo>
                  <a:lnTo>
                    <a:pt x="772" y="1120"/>
                  </a:lnTo>
                  <a:lnTo>
                    <a:pt x="772" y="1121"/>
                  </a:lnTo>
                  <a:lnTo>
                    <a:pt x="771" y="1122"/>
                  </a:lnTo>
                  <a:lnTo>
                    <a:pt x="770" y="1123"/>
                  </a:lnTo>
                  <a:lnTo>
                    <a:pt x="768" y="1123"/>
                  </a:lnTo>
                  <a:lnTo>
                    <a:pt x="767" y="1124"/>
                  </a:lnTo>
                  <a:lnTo>
                    <a:pt x="766" y="1125"/>
                  </a:lnTo>
                  <a:lnTo>
                    <a:pt x="765" y="1133"/>
                  </a:lnTo>
                  <a:lnTo>
                    <a:pt x="764" y="1140"/>
                  </a:lnTo>
                  <a:lnTo>
                    <a:pt x="764" y="1147"/>
                  </a:lnTo>
                  <a:lnTo>
                    <a:pt x="765" y="1160"/>
                  </a:lnTo>
                  <a:lnTo>
                    <a:pt x="765" y="1160"/>
                  </a:lnTo>
                  <a:lnTo>
                    <a:pt x="764" y="1160"/>
                  </a:lnTo>
                  <a:lnTo>
                    <a:pt x="762" y="1160"/>
                  </a:lnTo>
                  <a:lnTo>
                    <a:pt x="761" y="1163"/>
                  </a:lnTo>
                  <a:lnTo>
                    <a:pt x="761" y="1164"/>
                  </a:lnTo>
                  <a:lnTo>
                    <a:pt x="761" y="1165"/>
                  </a:lnTo>
                  <a:lnTo>
                    <a:pt x="763" y="1179"/>
                  </a:lnTo>
                  <a:lnTo>
                    <a:pt x="766" y="1192"/>
                  </a:lnTo>
                  <a:lnTo>
                    <a:pt x="772" y="1204"/>
                  </a:lnTo>
                  <a:lnTo>
                    <a:pt x="774" y="1207"/>
                  </a:lnTo>
                  <a:lnTo>
                    <a:pt x="777" y="1208"/>
                  </a:lnTo>
                  <a:lnTo>
                    <a:pt x="780" y="1209"/>
                  </a:lnTo>
                  <a:lnTo>
                    <a:pt x="783" y="1211"/>
                  </a:lnTo>
                  <a:lnTo>
                    <a:pt x="786" y="1214"/>
                  </a:lnTo>
                  <a:lnTo>
                    <a:pt x="787" y="1217"/>
                  </a:lnTo>
                  <a:lnTo>
                    <a:pt x="790" y="1220"/>
                  </a:lnTo>
                  <a:lnTo>
                    <a:pt x="792" y="1220"/>
                  </a:lnTo>
                  <a:lnTo>
                    <a:pt x="798" y="1218"/>
                  </a:lnTo>
                  <a:lnTo>
                    <a:pt x="814" y="1215"/>
                  </a:lnTo>
                  <a:lnTo>
                    <a:pt x="821" y="1213"/>
                  </a:lnTo>
                  <a:lnTo>
                    <a:pt x="829" y="1210"/>
                  </a:lnTo>
                  <a:lnTo>
                    <a:pt x="835" y="1206"/>
                  </a:lnTo>
                  <a:lnTo>
                    <a:pt x="839" y="1201"/>
                  </a:lnTo>
                  <a:lnTo>
                    <a:pt x="840" y="1201"/>
                  </a:lnTo>
                  <a:lnTo>
                    <a:pt x="846" y="1200"/>
                  </a:lnTo>
                  <a:lnTo>
                    <a:pt x="852" y="1200"/>
                  </a:lnTo>
                  <a:lnTo>
                    <a:pt x="859" y="1201"/>
                  </a:lnTo>
                  <a:lnTo>
                    <a:pt x="865" y="1202"/>
                  </a:lnTo>
                  <a:lnTo>
                    <a:pt x="871" y="1205"/>
                  </a:lnTo>
                  <a:lnTo>
                    <a:pt x="876" y="1206"/>
                  </a:lnTo>
                  <a:lnTo>
                    <a:pt x="879" y="1207"/>
                  </a:lnTo>
                  <a:lnTo>
                    <a:pt x="880" y="1208"/>
                  </a:lnTo>
                  <a:lnTo>
                    <a:pt x="888" y="1208"/>
                  </a:lnTo>
                  <a:lnTo>
                    <a:pt x="890" y="1206"/>
                  </a:lnTo>
                  <a:lnTo>
                    <a:pt x="893" y="1204"/>
                  </a:lnTo>
                  <a:lnTo>
                    <a:pt x="898" y="1200"/>
                  </a:lnTo>
                  <a:lnTo>
                    <a:pt x="906" y="1193"/>
                  </a:lnTo>
                  <a:lnTo>
                    <a:pt x="911" y="1188"/>
                  </a:lnTo>
                  <a:lnTo>
                    <a:pt x="914" y="1183"/>
                  </a:lnTo>
                  <a:lnTo>
                    <a:pt x="915" y="1180"/>
                  </a:lnTo>
                  <a:lnTo>
                    <a:pt x="915" y="1178"/>
                  </a:lnTo>
                  <a:lnTo>
                    <a:pt x="914" y="1177"/>
                  </a:lnTo>
                  <a:lnTo>
                    <a:pt x="913" y="1175"/>
                  </a:lnTo>
                  <a:lnTo>
                    <a:pt x="912" y="1175"/>
                  </a:lnTo>
                  <a:lnTo>
                    <a:pt x="910" y="1174"/>
                  </a:lnTo>
                  <a:lnTo>
                    <a:pt x="909" y="1174"/>
                  </a:lnTo>
                  <a:lnTo>
                    <a:pt x="909" y="1173"/>
                  </a:lnTo>
                  <a:lnTo>
                    <a:pt x="910" y="1172"/>
                  </a:lnTo>
                  <a:lnTo>
                    <a:pt x="911" y="1170"/>
                  </a:lnTo>
                  <a:lnTo>
                    <a:pt x="914" y="1167"/>
                  </a:lnTo>
                  <a:lnTo>
                    <a:pt x="919" y="1163"/>
                  </a:lnTo>
                  <a:lnTo>
                    <a:pt x="925" y="1157"/>
                  </a:lnTo>
                  <a:lnTo>
                    <a:pt x="927" y="1156"/>
                  </a:lnTo>
                  <a:lnTo>
                    <a:pt x="930" y="1157"/>
                  </a:lnTo>
                  <a:lnTo>
                    <a:pt x="933" y="1157"/>
                  </a:lnTo>
                  <a:lnTo>
                    <a:pt x="935" y="1157"/>
                  </a:lnTo>
                  <a:lnTo>
                    <a:pt x="936" y="1155"/>
                  </a:lnTo>
                  <a:lnTo>
                    <a:pt x="936" y="1154"/>
                  </a:lnTo>
                  <a:lnTo>
                    <a:pt x="936" y="1153"/>
                  </a:lnTo>
                  <a:lnTo>
                    <a:pt x="936" y="1152"/>
                  </a:lnTo>
                  <a:lnTo>
                    <a:pt x="937" y="1151"/>
                  </a:lnTo>
                  <a:lnTo>
                    <a:pt x="937" y="1150"/>
                  </a:lnTo>
                  <a:lnTo>
                    <a:pt x="942" y="1149"/>
                  </a:lnTo>
                  <a:lnTo>
                    <a:pt x="947" y="1148"/>
                  </a:lnTo>
                  <a:lnTo>
                    <a:pt x="952" y="1147"/>
                  </a:lnTo>
                  <a:lnTo>
                    <a:pt x="953" y="1146"/>
                  </a:lnTo>
                  <a:lnTo>
                    <a:pt x="957" y="1143"/>
                  </a:lnTo>
                  <a:lnTo>
                    <a:pt x="960" y="1140"/>
                  </a:lnTo>
                  <a:lnTo>
                    <a:pt x="964" y="1137"/>
                  </a:lnTo>
                  <a:lnTo>
                    <a:pt x="969" y="1133"/>
                  </a:lnTo>
                  <a:lnTo>
                    <a:pt x="974" y="1130"/>
                  </a:lnTo>
                  <a:lnTo>
                    <a:pt x="978" y="1127"/>
                  </a:lnTo>
                  <a:lnTo>
                    <a:pt x="982" y="1127"/>
                  </a:lnTo>
                  <a:lnTo>
                    <a:pt x="986" y="1128"/>
                  </a:lnTo>
                  <a:lnTo>
                    <a:pt x="986" y="1129"/>
                  </a:lnTo>
                  <a:lnTo>
                    <a:pt x="985" y="1130"/>
                  </a:lnTo>
                  <a:lnTo>
                    <a:pt x="982" y="1131"/>
                  </a:lnTo>
                  <a:lnTo>
                    <a:pt x="979" y="1133"/>
                  </a:lnTo>
                  <a:lnTo>
                    <a:pt x="976" y="1134"/>
                  </a:lnTo>
                  <a:lnTo>
                    <a:pt x="975" y="1136"/>
                  </a:lnTo>
                  <a:lnTo>
                    <a:pt x="975" y="1139"/>
                  </a:lnTo>
                  <a:lnTo>
                    <a:pt x="980" y="1144"/>
                  </a:lnTo>
                  <a:lnTo>
                    <a:pt x="981" y="1147"/>
                  </a:lnTo>
                  <a:lnTo>
                    <a:pt x="981" y="1146"/>
                  </a:lnTo>
                  <a:lnTo>
                    <a:pt x="982" y="1145"/>
                  </a:lnTo>
                  <a:lnTo>
                    <a:pt x="985" y="1143"/>
                  </a:lnTo>
                  <a:lnTo>
                    <a:pt x="989" y="1141"/>
                  </a:lnTo>
                  <a:lnTo>
                    <a:pt x="994" y="1137"/>
                  </a:lnTo>
                  <a:lnTo>
                    <a:pt x="998" y="1134"/>
                  </a:lnTo>
                  <a:lnTo>
                    <a:pt x="1003" y="1131"/>
                  </a:lnTo>
                  <a:lnTo>
                    <a:pt x="1007" y="1128"/>
                  </a:lnTo>
                  <a:lnTo>
                    <a:pt x="1010" y="1126"/>
                  </a:lnTo>
                  <a:lnTo>
                    <a:pt x="1014" y="1125"/>
                  </a:lnTo>
                  <a:lnTo>
                    <a:pt x="1018" y="1123"/>
                  </a:lnTo>
                  <a:lnTo>
                    <a:pt x="1023" y="1122"/>
                  </a:lnTo>
                  <a:lnTo>
                    <a:pt x="1028" y="1121"/>
                  </a:lnTo>
                  <a:lnTo>
                    <a:pt x="1031" y="1121"/>
                  </a:lnTo>
                  <a:lnTo>
                    <a:pt x="1034" y="1123"/>
                  </a:lnTo>
                  <a:lnTo>
                    <a:pt x="1036" y="1126"/>
                  </a:lnTo>
                  <a:lnTo>
                    <a:pt x="1036" y="1129"/>
                  </a:lnTo>
                  <a:lnTo>
                    <a:pt x="1036" y="1130"/>
                  </a:lnTo>
                  <a:lnTo>
                    <a:pt x="1036" y="1131"/>
                  </a:lnTo>
                  <a:lnTo>
                    <a:pt x="1038" y="1131"/>
                  </a:lnTo>
                  <a:lnTo>
                    <a:pt x="1043" y="1131"/>
                  </a:lnTo>
                  <a:lnTo>
                    <a:pt x="1044" y="1131"/>
                  </a:lnTo>
                  <a:lnTo>
                    <a:pt x="1047" y="1129"/>
                  </a:lnTo>
                  <a:lnTo>
                    <a:pt x="1051" y="1127"/>
                  </a:lnTo>
                  <a:lnTo>
                    <a:pt x="1055" y="1125"/>
                  </a:lnTo>
                  <a:lnTo>
                    <a:pt x="1060" y="1123"/>
                  </a:lnTo>
                  <a:lnTo>
                    <a:pt x="1064" y="1120"/>
                  </a:lnTo>
                  <a:lnTo>
                    <a:pt x="1067" y="1119"/>
                  </a:lnTo>
                  <a:lnTo>
                    <a:pt x="1068" y="1118"/>
                  </a:lnTo>
                  <a:lnTo>
                    <a:pt x="1069" y="1118"/>
                  </a:lnTo>
                  <a:lnTo>
                    <a:pt x="1070" y="1119"/>
                  </a:lnTo>
                  <a:lnTo>
                    <a:pt x="1071" y="1120"/>
                  </a:lnTo>
                  <a:lnTo>
                    <a:pt x="1072" y="1122"/>
                  </a:lnTo>
                  <a:lnTo>
                    <a:pt x="1073" y="1122"/>
                  </a:lnTo>
                  <a:lnTo>
                    <a:pt x="1079" y="1123"/>
                  </a:lnTo>
                  <a:lnTo>
                    <a:pt x="1086" y="1121"/>
                  </a:lnTo>
                  <a:lnTo>
                    <a:pt x="1088" y="1120"/>
                  </a:lnTo>
                  <a:lnTo>
                    <a:pt x="1089" y="1119"/>
                  </a:lnTo>
                  <a:lnTo>
                    <a:pt x="1090" y="1118"/>
                  </a:lnTo>
                  <a:lnTo>
                    <a:pt x="1091" y="1117"/>
                  </a:lnTo>
                  <a:lnTo>
                    <a:pt x="1095" y="1114"/>
                  </a:lnTo>
                  <a:lnTo>
                    <a:pt x="1100" y="1112"/>
                  </a:lnTo>
                  <a:lnTo>
                    <a:pt x="1104" y="1108"/>
                  </a:lnTo>
                  <a:lnTo>
                    <a:pt x="1107" y="1104"/>
                  </a:lnTo>
                  <a:lnTo>
                    <a:pt x="1107" y="1103"/>
                  </a:lnTo>
                  <a:lnTo>
                    <a:pt x="1105" y="1103"/>
                  </a:lnTo>
                  <a:lnTo>
                    <a:pt x="1104" y="1104"/>
                  </a:lnTo>
                  <a:lnTo>
                    <a:pt x="1103" y="1104"/>
                  </a:lnTo>
                  <a:lnTo>
                    <a:pt x="1106" y="1102"/>
                  </a:lnTo>
                  <a:lnTo>
                    <a:pt x="1109" y="1101"/>
                  </a:lnTo>
                  <a:lnTo>
                    <a:pt x="1114" y="1099"/>
                  </a:lnTo>
                  <a:lnTo>
                    <a:pt x="1119" y="1095"/>
                  </a:lnTo>
                  <a:lnTo>
                    <a:pt x="1124" y="1092"/>
                  </a:lnTo>
                  <a:lnTo>
                    <a:pt x="1129" y="1089"/>
                  </a:lnTo>
                  <a:lnTo>
                    <a:pt x="1133" y="1088"/>
                  </a:lnTo>
                  <a:lnTo>
                    <a:pt x="1134" y="1088"/>
                  </a:lnTo>
                  <a:lnTo>
                    <a:pt x="1134" y="1088"/>
                  </a:lnTo>
                  <a:lnTo>
                    <a:pt x="1132" y="1090"/>
                  </a:lnTo>
                  <a:lnTo>
                    <a:pt x="1131" y="1091"/>
                  </a:lnTo>
                  <a:lnTo>
                    <a:pt x="1130" y="1092"/>
                  </a:lnTo>
                  <a:lnTo>
                    <a:pt x="1128" y="1094"/>
                  </a:lnTo>
                  <a:lnTo>
                    <a:pt x="1126" y="1095"/>
                  </a:lnTo>
                  <a:lnTo>
                    <a:pt x="1124" y="1096"/>
                  </a:lnTo>
                  <a:lnTo>
                    <a:pt x="1121" y="1097"/>
                  </a:lnTo>
                  <a:lnTo>
                    <a:pt x="1118" y="1098"/>
                  </a:lnTo>
                  <a:lnTo>
                    <a:pt x="1117" y="1100"/>
                  </a:lnTo>
                  <a:lnTo>
                    <a:pt x="1116" y="1101"/>
                  </a:lnTo>
                  <a:lnTo>
                    <a:pt x="1117" y="1103"/>
                  </a:lnTo>
                  <a:lnTo>
                    <a:pt x="1120" y="1106"/>
                  </a:lnTo>
                  <a:lnTo>
                    <a:pt x="1124" y="1108"/>
                  </a:lnTo>
                  <a:lnTo>
                    <a:pt x="1128" y="1108"/>
                  </a:lnTo>
                  <a:lnTo>
                    <a:pt x="1129" y="1108"/>
                  </a:lnTo>
                  <a:lnTo>
                    <a:pt x="1131" y="1106"/>
                  </a:lnTo>
                  <a:lnTo>
                    <a:pt x="1132" y="1106"/>
                  </a:lnTo>
                  <a:lnTo>
                    <a:pt x="1133" y="1105"/>
                  </a:lnTo>
                  <a:lnTo>
                    <a:pt x="1135" y="1105"/>
                  </a:lnTo>
                  <a:lnTo>
                    <a:pt x="1138" y="1108"/>
                  </a:lnTo>
                  <a:lnTo>
                    <a:pt x="1141" y="1112"/>
                  </a:lnTo>
                  <a:lnTo>
                    <a:pt x="1142" y="1117"/>
                  </a:lnTo>
                  <a:lnTo>
                    <a:pt x="1147" y="1114"/>
                  </a:lnTo>
                  <a:lnTo>
                    <a:pt x="1152" y="1112"/>
                  </a:lnTo>
                  <a:lnTo>
                    <a:pt x="1158" y="1110"/>
                  </a:lnTo>
                  <a:lnTo>
                    <a:pt x="1164" y="1108"/>
                  </a:lnTo>
                  <a:lnTo>
                    <a:pt x="1170" y="1109"/>
                  </a:lnTo>
                  <a:lnTo>
                    <a:pt x="1175" y="1111"/>
                  </a:lnTo>
                  <a:lnTo>
                    <a:pt x="1179" y="1115"/>
                  </a:lnTo>
                  <a:lnTo>
                    <a:pt x="1179" y="1118"/>
                  </a:lnTo>
                  <a:lnTo>
                    <a:pt x="1175" y="1127"/>
                  </a:lnTo>
                  <a:lnTo>
                    <a:pt x="1174" y="1130"/>
                  </a:lnTo>
                  <a:lnTo>
                    <a:pt x="1175" y="1131"/>
                  </a:lnTo>
                  <a:lnTo>
                    <a:pt x="1179" y="1132"/>
                  </a:lnTo>
                  <a:lnTo>
                    <a:pt x="1182" y="1130"/>
                  </a:lnTo>
                  <a:lnTo>
                    <a:pt x="1187" y="1127"/>
                  </a:lnTo>
                  <a:lnTo>
                    <a:pt x="1190" y="1124"/>
                  </a:lnTo>
                  <a:lnTo>
                    <a:pt x="1194" y="1123"/>
                  </a:lnTo>
                  <a:lnTo>
                    <a:pt x="1195" y="1124"/>
                  </a:lnTo>
                  <a:lnTo>
                    <a:pt x="1195" y="1126"/>
                  </a:lnTo>
                  <a:lnTo>
                    <a:pt x="1194" y="1129"/>
                  </a:lnTo>
                  <a:lnTo>
                    <a:pt x="1193" y="1131"/>
                  </a:lnTo>
                  <a:lnTo>
                    <a:pt x="1192" y="1133"/>
                  </a:lnTo>
                  <a:lnTo>
                    <a:pt x="1193" y="1133"/>
                  </a:lnTo>
                  <a:lnTo>
                    <a:pt x="1198" y="1131"/>
                  </a:lnTo>
                  <a:lnTo>
                    <a:pt x="1203" y="1128"/>
                  </a:lnTo>
                  <a:lnTo>
                    <a:pt x="1206" y="1124"/>
                  </a:lnTo>
                  <a:lnTo>
                    <a:pt x="1211" y="1119"/>
                  </a:lnTo>
                  <a:lnTo>
                    <a:pt x="1211" y="1116"/>
                  </a:lnTo>
                  <a:lnTo>
                    <a:pt x="1211" y="1115"/>
                  </a:lnTo>
                  <a:lnTo>
                    <a:pt x="1216" y="1112"/>
                  </a:lnTo>
                  <a:lnTo>
                    <a:pt x="1218" y="1110"/>
                  </a:lnTo>
                  <a:lnTo>
                    <a:pt x="1220" y="1109"/>
                  </a:lnTo>
                  <a:lnTo>
                    <a:pt x="1220" y="1110"/>
                  </a:lnTo>
                  <a:lnTo>
                    <a:pt x="1220" y="1111"/>
                  </a:lnTo>
                  <a:lnTo>
                    <a:pt x="1220" y="1112"/>
                  </a:lnTo>
                  <a:lnTo>
                    <a:pt x="1220" y="1115"/>
                  </a:lnTo>
                  <a:lnTo>
                    <a:pt x="1220" y="1115"/>
                  </a:lnTo>
                  <a:lnTo>
                    <a:pt x="1222" y="1115"/>
                  </a:lnTo>
                  <a:lnTo>
                    <a:pt x="1225" y="1114"/>
                  </a:lnTo>
                  <a:lnTo>
                    <a:pt x="1231" y="1111"/>
                  </a:lnTo>
                  <a:lnTo>
                    <a:pt x="1232" y="1109"/>
                  </a:lnTo>
                  <a:lnTo>
                    <a:pt x="1233" y="1106"/>
                  </a:lnTo>
                  <a:lnTo>
                    <a:pt x="1233" y="1104"/>
                  </a:lnTo>
                  <a:lnTo>
                    <a:pt x="1235" y="1102"/>
                  </a:lnTo>
                  <a:lnTo>
                    <a:pt x="1239" y="1099"/>
                  </a:lnTo>
                  <a:lnTo>
                    <a:pt x="1243" y="1098"/>
                  </a:lnTo>
                  <a:lnTo>
                    <a:pt x="1245" y="1099"/>
                  </a:lnTo>
                  <a:lnTo>
                    <a:pt x="1248" y="1101"/>
                  </a:lnTo>
                  <a:lnTo>
                    <a:pt x="1250" y="1103"/>
                  </a:lnTo>
                  <a:lnTo>
                    <a:pt x="1253" y="1106"/>
                  </a:lnTo>
                  <a:lnTo>
                    <a:pt x="1257" y="1108"/>
                  </a:lnTo>
                  <a:lnTo>
                    <a:pt x="1258" y="1108"/>
                  </a:lnTo>
                  <a:lnTo>
                    <a:pt x="1258" y="1108"/>
                  </a:lnTo>
                  <a:lnTo>
                    <a:pt x="1258" y="1105"/>
                  </a:lnTo>
                  <a:lnTo>
                    <a:pt x="1259" y="1104"/>
                  </a:lnTo>
                  <a:lnTo>
                    <a:pt x="1263" y="1113"/>
                  </a:lnTo>
                  <a:lnTo>
                    <a:pt x="1271" y="1131"/>
                  </a:lnTo>
                  <a:lnTo>
                    <a:pt x="1271" y="1135"/>
                  </a:lnTo>
                  <a:lnTo>
                    <a:pt x="1269" y="1139"/>
                  </a:lnTo>
                  <a:lnTo>
                    <a:pt x="1266" y="1143"/>
                  </a:lnTo>
                  <a:lnTo>
                    <a:pt x="1262" y="1147"/>
                  </a:lnTo>
                  <a:lnTo>
                    <a:pt x="1256" y="1156"/>
                  </a:lnTo>
                  <a:lnTo>
                    <a:pt x="1252" y="1160"/>
                  </a:lnTo>
                  <a:lnTo>
                    <a:pt x="1249" y="1167"/>
                  </a:lnTo>
                  <a:lnTo>
                    <a:pt x="1246" y="1174"/>
                  </a:lnTo>
                  <a:lnTo>
                    <a:pt x="1243" y="1181"/>
                  </a:lnTo>
                  <a:lnTo>
                    <a:pt x="1239" y="1184"/>
                  </a:lnTo>
                  <a:lnTo>
                    <a:pt x="1236" y="1187"/>
                  </a:lnTo>
                  <a:lnTo>
                    <a:pt x="1233" y="1191"/>
                  </a:lnTo>
                  <a:lnTo>
                    <a:pt x="1232" y="1193"/>
                  </a:lnTo>
                  <a:lnTo>
                    <a:pt x="1234" y="1192"/>
                  </a:lnTo>
                  <a:lnTo>
                    <a:pt x="1235" y="1191"/>
                  </a:lnTo>
                  <a:lnTo>
                    <a:pt x="1237" y="1189"/>
                  </a:lnTo>
                  <a:lnTo>
                    <a:pt x="1240" y="1185"/>
                  </a:lnTo>
                  <a:lnTo>
                    <a:pt x="1244" y="1182"/>
                  </a:lnTo>
                  <a:lnTo>
                    <a:pt x="1244" y="1181"/>
                  </a:lnTo>
                  <a:lnTo>
                    <a:pt x="1244" y="1180"/>
                  </a:lnTo>
                  <a:lnTo>
                    <a:pt x="1245" y="1179"/>
                  </a:lnTo>
                  <a:lnTo>
                    <a:pt x="1245" y="1177"/>
                  </a:lnTo>
                  <a:lnTo>
                    <a:pt x="1246" y="1174"/>
                  </a:lnTo>
                  <a:lnTo>
                    <a:pt x="1248" y="1172"/>
                  </a:lnTo>
                  <a:lnTo>
                    <a:pt x="1249" y="1169"/>
                  </a:lnTo>
                  <a:lnTo>
                    <a:pt x="1250" y="1166"/>
                  </a:lnTo>
                  <a:lnTo>
                    <a:pt x="1253" y="1165"/>
                  </a:lnTo>
                  <a:lnTo>
                    <a:pt x="1249" y="1173"/>
                  </a:lnTo>
                  <a:lnTo>
                    <a:pt x="1251" y="1170"/>
                  </a:lnTo>
                  <a:lnTo>
                    <a:pt x="1253" y="1167"/>
                  </a:lnTo>
                  <a:lnTo>
                    <a:pt x="1255" y="1166"/>
                  </a:lnTo>
                  <a:lnTo>
                    <a:pt x="1256" y="1166"/>
                  </a:lnTo>
                  <a:lnTo>
                    <a:pt x="1257" y="1163"/>
                  </a:lnTo>
                  <a:lnTo>
                    <a:pt x="1258" y="1158"/>
                  </a:lnTo>
                  <a:lnTo>
                    <a:pt x="1260" y="1155"/>
                  </a:lnTo>
                  <a:lnTo>
                    <a:pt x="1263" y="1152"/>
                  </a:lnTo>
                  <a:lnTo>
                    <a:pt x="1266" y="1149"/>
                  </a:lnTo>
                  <a:lnTo>
                    <a:pt x="1275" y="1142"/>
                  </a:lnTo>
                  <a:lnTo>
                    <a:pt x="1278" y="1139"/>
                  </a:lnTo>
                  <a:lnTo>
                    <a:pt x="1281" y="1137"/>
                  </a:lnTo>
                  <a:lnTo>
                    <a:pt x="1282" y="1137"/>
                  </a:lnTo>
                  <a:lnTo>
                    <a:pt x="1281" y="1138"/>
                  </a:lnTo>
                  <a:lnTo>
                    <a:pt x="1279" y="1141"/>
                  </a:lnTo>
                  <a:lnTo>
                    <a:pt x="1277" y="1146"/>
                  </a:lnTo>
                  <a:lnTo>
                    <a:pt x="1271" y="1157"/>
                  </a:lnTo>
                  <a:lnTo>
                    <a:pt x="1267" y="1163"/>
                  </a:lnTo>
                  <a:lnTo>
                    <a:pt x="1267" y="1165"/>
                  </a:lnTo>
                  <a:lnTo>
                    <a:pt x="1266" y="1169"/>
                  </a:lnTo>
                  <a:lnTo>
                    <a:pt x="1264" y="1173"/>
                  </a:lnTo>
                  <a:lnTo>
                    <a:pt x="1262" y="1178"/>
                  </a:lnTo>
                  <a:lnTo>
                    <a:pt x="1262" y="1178"/>
                  </a:lnTo>
                  <a:lnTo>
                    <a:pt x="1263" y="1177"/>
                  </a:lnTo>
                  <a:lnTo>
                    <a:pt x="1263" y="1176"/>
                  </a:lnTo>
                  <a:lnTo>
                    <a:pt x="1264" y="1175"/>
                  </a:lnTo>
                  <a:lnTo>
                    <a:pt x="1264" y="1174"/>
                  </a:lnTo>
                  <a:lnTo>
                    <a:pt x="1265" y="1173"/>
                  </a:lnTo>
                  <a:lnTo>
                    <a:pt x="1272" y="1160"/>
                  </a:lnTo>
                  <a:lnTo>
                    <a:pt x="1274" y="1158"/>
                  </a:lnTo>
                  <a:lnTo>
                    <a:pt x="1275" y="1157"/>
                  </a:lnTo>
                  <a:lnTo>
                    <a:pt x="1276" y="1156"/>
                  </a:lnTo>
                  <a:lnTo>
                    <a:pt x="1278" y="1154"/>
                  </a:lnTo>
                  <a:lnTo>
                    <a:pt x="1278" y="1150"/>
                  </a:lnTo>
                  <a:lnTo>
                    <a:pt x="1280" y="1145"/>
                  </a:lnTo>
                  <a:lnTo>
                    <a:pt x="1284" y="1139"/>
                  </a:lnTo>
                  <a:lnTo>
                    <a:pt x="1285" y="1138"/>
                  </a:lnTo>
                  <a:lnTo>
                    <a:pt x="1290" y="1135"/>
                  </a:lnTo>
                  <a:lnTo>
                    <a:pt x="1296" y="1128"/>
                  </a:lnTo>
                  <a:lnTo>
                    <a:pt x="1299" y="1126"/>
                  </a:lnTo>
                  <a:lnTo>
                    <a:pt x="1302" y="1124"/>
                  </a:lnTo>
                  <a:lnTo>
                    <a:pt x="1306" y="1123"/>
                  </a:lnTo>
                  <a:lnTo>
                    <a:pt x="1312" y="1120"/>
                  </a:lnTo>
                  <a:lnTo>
                    <a:pt x="1312" y="1123"/>
                  </a:lnTo>
                  <a:lnTo>
                    <a:pt x="1311" y="1123"/>
                  </a:lnTo>
                  <a:lnTo>
                    <a:pt x="1309" y="1129"/>
                  </a:lnTo>
                  <a:lnTo>
                    <a:pt x="1307" y="1135"/>
                  </a:lnTo>
                  <a:lnTo>
                    <a:pt x="1305" y="1141"/>
                  </a:lnTo>
                  <a:lnTo>
                    <a:pt x="1305" y="1142"/>
                  </a:lnTo>
                  <a:lnTo>
                    <a:pt x="1308" y="1137"/>
                  </a:lnTo>
                  <a:lnTo>
                    <a:pt x="1309" y="1134"/>
                  </a:lnTo>
                  <a:lnTo>
                    <a:pt x="1311" y="1129"/>
                  </a:lnTo>
                  <a:lnTo>
                    <a:pt x="1312" y="1127"/>
                  </a:lnTo>
                  <a:lnTo>
                    <a:pt x="1313" y="1124"/>
                  </a:lnTo>
                  <a:lnTo>
                    <a:pt x="1321" y="1115"/>
                  </a:lnTo>
                  <a:lnTo>
                    <a:pt x="1323" y="1114"/>
                  </a:lnTo>
                  <a:lnTo>
                    <a:pt x="1324" y="1114"/>
                  </a:lnTo>
                  <a:lnTo>
                    <a:pt x="1325" y="1113"/>
                  </a:lnTo>
                  <a:lnTo>
                    <a:pt x="1327" y="1112"/>
                  </a:lnTo>
                  <a:lnTo>
                    <a:pt x="1333" y="1105"/>
                  </a:lnTo>
                  <a:lnTo>
                    <a:pt x="1338" y="1098"/>
                  </a:lnTo>
                  <a:lnTo>
                    <a:pt x="1343" y="1091"/>
                  </a:lnTo>
                  <a:lnTo>
                    <a:pt x="1345" y="1089"/>
                  </a:lnTo>
                  <a:lnTo>
                    <a:pt x="1349" y="1087"/>
                  </a:lnTo>
                  <a:lnTo>
                    <a:pt x="1350" y="1086"/>
                  </a:lnTo>
                  <a:lnTo>
                    <a:pt x="1352" y="1084"/>
                  </a:lnTo>
                  <a:lnTo>
                    <a:pt x="1354" y="1080"/>
                  </a:lnTo>
                  <a:lnTo>
                    <a:pt x="1357" y="1077"/>
                  </a:lnTo>
                  <a:lnTo>
                    <a:pt x="1359" y="1075"/>
                  </a:lnTo>
                  <a:lnTo>
                    <a:pt x="1362" y="1074"/>
                  </a:lnTo>
                  <a:lnTo>
                    <a:pt x="1363" y="1076"/>
                  </a:lnTo>
                  <a:lnTo>
                    <a:pt x="1363" y="1078"/>
                  </a:lnTo>
                  <a:lnTo>
                    <a:pt x="1362" y="1081"/>
                  </a:lnTo>
                  <a:lnTo>
                    <a:pt x="1360" y="1084"/>
                  </a:lnTo>
                  <a:lnTo>
                    <a:pt x="1358" y="1086"/>
                  </a:lnTo>
                  <a:lnTo>
                    <a:pt x="1357" y="1089"/>
                  </a:lnTo>
                  <a:lnTo>
                    <a:pt x="1354" y="1097"/>
                  </a:lnTo>
                  <a:lnTo>
                    <a:pt x="1350" y="1105"/>
                  </a:lnTo>
                  <a:lnTo>
                    <a:pt x="1337" y="1132"/>
                  </a:lnTo>
                  <a:lnTo>
                    <a:pt x="1322" y="1158"/>
                  </a:lnTo>
                  <a:lnTo>
                    <a:pt x="1306" y="1184"/>
                  </a:lnTo>
                  <a:lnTo>
                    <a:pt x="1290" y="1209"/>
                  </a:lnTo>
                  <a:lnTo>
                    <a:pt x="1293" y="1208"/>
                  </a:lnTo>
                  <a:lnTo>
                    <a:pt x="1266" y="1247"/>
                  </a:lnTo>
                  <a:lnTo>
                    <a:pt x="1237" y="1283"/>
                  </a:lnTo>
                  <a:lnTo>
                    <a:pt x="1206" y="1319"/>
                  </a:lnTo>
                  <a:lnTo>
                    <a:pt x="1173" y="1352"/>
                  </a:lnTo>
                  <a:lnTo>
                    <a:pt x="1138" y="1384"/>
                  </a:lnTo>
                  <a:lnTo>
                    <a:pt x="1102" y="1414"/>
                  </a:lnTo>
                  <a:lnTo>
                    <a:pt x="1064" y="1442"/>
                  </a:lnTo>
                  <a:lnTo>
                    <a:pt x="1024" y="1468"/>
                  </a:lnTo>
                  <a:lnTo>
                    <a:pt x="983" y="1491"/>
                  </a:lnTo>
                  <a:lnTo>
                    <a:pt x="941" y="1513"/>
                  </a:lnTo>
                  <a:lnTo>
                    <a:pt x="898" y="1532"/>
                  </a:lnTo>
                  <a:lnTo>
                    <a:pt x="853" y="1549"/>
                  </a:lnTo>
                  <a:lnTo>
                    <a:pt x="853" y="1547"/>
                  </a:lnTo>
                  <a:lnTo>
                    <a:pt x="862" y="1544"/>
                  </a:lnTo>
                  <a:lnTo>
                    <a:pt x="872" y="1540"/>
                  </a:lnTo>
                  <a:lnTo>
                    <a:pt x="882" y="1535"/>
                  </a:lnTo>
                  <a:lnTo>
                    <a:pt x="892" y="1528"/>
                  </a:lnTo>
                  <a:lnTo>
                    <a:pt x="902" y="1522"/>
                  </a:lnTo>
                  <a:lnTo>
                    <a:pt x="910" y="1515"/>
                  </a:lnTo>
                  <a:lnTo>
                    <a:pt x="916" y="1509"/>
                  </a:lnTo>
                  <a:lnTo>
                    <a:pt x="916" y="1509"/>
                  </a:lnTo>
                  <a:lnTo>
                    <a:pt x="916" y="1509"/>
                  </a:lnTo>
                  <a:lnTo>
                    <a:pt x="915" y="1509"/>
                  </a:lnTo>
                  <a:lnTo>
                    <a:pt x="914" y="1510"/>
                  </a:lnTo>
                  <a:lnTo>
                    <a:pt x="914" y="1510"/>
                  </a:lnTo>
                  <a:lnTo>
                    <a:pt x="916" y="1508"/>
                  </a:lnTo>
                  <a:lnTo>
                    <a:pt x="919" y="1505"/>
                  </a:lnTo>
                  <a:lnTo>
                    <a:pt x="923" y="1501"/>
                  </a:lnTo>
                  <a:lnTo>
                    <a:pt x="929" y="1497"/>
                  </a:lnTo>
                  <a:lnTo>
                    <a:pt x="933" y="1492"/>
                  </a:lnTo>
                  <a:lnTo>
                    <a:pt x="936" y="1487"/>
                  </a:lnTo>
                  <a:lnTo>
                    <a:pt x="938" y="1483"/>
                  </a:lnTo>
                  <a:lnTo>
                    <a:pt x="938" y="1478"/>
                  </a:lnTo>
                  <a:lnTo>
                    <a:pt x="937" y="1477"/>
                  </a:lnTo>
                  <a:lnTo>
                    <a:pt x="935" y="1477"/>
                  </a:lnTo>
                  <a:lnTo>
                    <a:pt x="930" y="1479"/>
                  </a:lnTo>
                  <a:lnTo>
                    <a:pt x="927" y="1480"/>
                  </a:lnTo>
                  <a:lnTo>
                    <a:pt x="902" y="1481"/>
                  </a:lnTo>
                  <a:lnTo>
                    <a:pt x="877" y="1481"/>
                  </a:lnTo>
                  <a:lnTo>
                    <a:pt x="868" y="1481"/>
                  </a:lnTo>
                  <a:lnTo>
                    <a:pt x="862" y="1480"/>
                  </a:lnTo>
                  <a:lnTo>
                    <a:pt x="859" y="1480"/>
                  </a:lnTo>
                  <a:lnTo>
                    <a:pt x="858" y="1479"/>
                  </a:lnTo>
                  <a:lnTo>
                    <a:pt x="859" y="1478"/>
                  </a:lnTo>
                  <a:lnTo>
                    <a:pt x="860" y="1478"/>
                  </a:lnTo>
                  <a:lnTo>
                    <a:pt x="862" y="1477"/>
                  </a:lnTo>
                  <a:lnTo>
                    <a:pt x="865" y="1476"/>
                  </a:lnTo>
                  <a:lnTo>
                    <a:pt x="866" y="1474"/>
                  </a:lnTo>
                  <a:lnTo>
                    <a:pt x="867" y="1472"/>
                  </a:lnTo>
                  <a:lnTo>
                    <a:pt x="866" y="1470"/>
                  </a:lnTo>
                  <a:lnTo>
                    <a:pt x="863" y="1467"/>
                  </a:lnTo>
                  <a:lnTo>
                    <a:pt x="860" y="1465"/>
                  </a:lnTo>
                  <a:lnTo>
                    <a:pt x="855" y="1463"/>
                  </a:lnTo>
                  <a:lnTo>
                    <a:pt x="851" y="1461"/>
                  </a:lnTo>
                  <a:lnTo>
                    <a:pt x="848" y="1458"/>
                  </a:lnTo>
                  <a:lnTo>
                    <a:pt x="848" y="1457"/>
                  </a:lnTo>
                  <a:lnTo>
                    <a:pt x="849" y="1456"/>
                  </a:lnTo>
                  <a:lnTo>
                    <a:pt x="849" y="1455"/>
                  </a:lnTo>
                  <a:lnTo>
                    <a:pt x="843" y="1445"/>
                  </a:lnTo>
                  <a:lnTo>
                    <a:pt x="835" y="1436"/>
                  </a:lnTo>
                  <a:lnTo>
                    <a:pt x="830" y="1433"/>
                  </a:lnTo>
                  <a:lnTo>
                    <a:pt x="825" y="1431"/>
                  </a:lnTo>
                  <a:lnTo>
                    <a:pt x="821" y="1427"/>
                  </a:lnTo>
                  <a:lnTo>
                    <a:pt x="817" y="1422"/>
                  </a:lnTo>
                  <a:lnTo>
                    <a:pt x="815" y="1421"/>
                  </a:lnTo>
                  <a:lnTo>
                    <a:pt x="807" y="1421"/>
                  </a:lnTo>
                  <a:lnTo>
                    <a:pt x="804" y="1420"/>
                  </a:lnTo>
                  <a:lnTo>
                    <a:pt x="804" y="1420"/>
                  </a:lnTo>
                  <a:lnTo>
                    <a:pt x="803" y="1419"/>
                  </a:lnTo>
                  <a:lnTo>
                    <a:pt x="804" y="1418"/>
                  </a:lnTo>
                  <a:lnTo>
                    <a:pt x="804" y="1414"/>
                  </a:lnTo>
                  <a:lnTo>
                    <a:pt x="802" y="1412"/>
                  </a:lnTo>
                  <a:lnTo>
                    <a:pt x="800" y="1411"/>
                  </a:lnTo>
                  <a:lnTo>
                    <a:pt x="797" y="1409"/>
                  </a:lnTo>
                  <a:lnTo>
                    <a:pt x="796" y="1407"/>
                  </a:lnTo>
                  <a:lnTo>
                    <a:pt x="796" y="1404"/>
                  </a:lnTo>
                  <a:lnTo>
                    <a:pt x="798" y="1400"/>
                  </a:lnTo>
                  <a:lnTo>
                    <a:pt x="803" y="1395"/>
                  </a:lnTo>
                  <a:lnTo>
                    <a:pt x="808" y="1391"/>
                  </a:lnTo>
                  <a:lnTo>
                    <a:pt x="812" y="1388"/>
                  </a:lnTo>
                  <a:lnTo>
                    <a:pt x="816" y="1386"/>
                  </a:lnTo>
                  <a:lnTo>
                    <a:pt x="822" y="1384"/>
                  </a:lnTo>
                  <a:lnTo>
                    <a:pt x="823" y="1382"/>
                  </a:lnTo>
                  <a:lnTo>
                    <a:pt x="825" y="1378"/>
                  </a:lnTo>
                  <a:lnTo>
                    <a:pt x="827" y="1373"/>
                  </a:lnTo>
                  <a:lnTo>
                    <a:pt x="828" y="1367"/>
                  </a:lnTo>
                  <a:lnTo>
                    <a:pt x="827" y="1368"/>
                  </a:lnTo>
                  <a:lnTo>
                    <a:pt x="827" y="1369"/>
                  </a:lnTo>
                  <a:lnTo>
                    <a:pt x="826" y="1371"/>
                  </a:lnTo>
                  <a:lnTo>
                    <a:pt x="825" y="1372"/>
                  </a:lnTo>
                  <a:lnTo>
                    <a:pt x="823" y="1372"/>
                  </a:lnTo>
                  <a:lnTo>
                    <a:pt x="820" y="1373"/>
                  </a:lnTo>
                  <a:lnTo>
                    <a:pt x="816" y="1375"/>
                  </a:lnTo>
                  <a:lnTo>
                    <a:pt x="813" y="1376"/>
                  </a:lnTo>
                  <a:lnTo>
                    <a:pt x="810" y="1376"/>
                  </a:lnTo>
                  <a:lnTo>
                    <a:pt x="807" y="1375"/>
                  </a:lnTo>
                  <a:lnTo>
                    <a:pt x="805" y="1372"/>
                  </a:lnTo>
                  <a:lnTo>
                    <a:pt x="805" y="1367"/>
                  </a:lnTo>
                  <a:lnTo>
                    <a:pt x="806" y="1363"/>
                  </a:lnTo>
                  <a:lnTo>
                    <a:pt x="808" y="1359"/>
                  </a:lnTo>
                  <a:lnTo>
                    <a:pt x="811" y="1357"/>
                  </a:lnTo>
                  <a:lnTo>
                    <a:pt x="815" y="1356"/>
                  </a:lnTo>
                  <a:lnTo>
                    <a:pt x="818" y="1354"/>
                  </a:lnTo>
                  <a:lnTo>
                    <a:pt x="821" y="1352"/>
                  </a:lnTo>
                  <a:lnTo>
                    <a:pt x="821" y="1351"/>
                  </a:lnTo>
                  <a:lnTo>
                    <a:pt x="820" y="1351"/>
                  </a:lnTo>
                  <a:lnTo>
                    <a:pt x="819" y="1351"/>
                  </a:lnTo>
                  <a:lnTo>
                    <a:pt x="818" y="1351"/>
                  </a:lnTo>
                  <a:lnTo>
                    <a:pt x="817" y="1350"/>
                  </a:lnTo>
                  <a:lnTo>
                    <a:pt x="817" y="1350"/>
                  </a:lnTo>
                  <a:lnTo>
                    <a:pt x="817" y="1349"/>
                  </a:lnTo>
                  <a:lnTo>
                    <a:pt x="818" y="1347"/>
                  </a:lnTo>
                  <a:lnTo>
                    <a:pt x="821" y="1346"/>
                  </a:lnTo>
                  <a:lnTo>
                    <a:pt x="823" y="1345"/>
                  </a:lnTo>
                  <a:lnTo>
                    <a:pt x="825" y="1343"/>
                  </a:lnTo>
                  <a:lnTo>
                    <a:pt x="826" y="1339"/>
                  </a:lnTo>
                  <a:lnTo>
                    <a:pt x="825" y="1336"/>
                  </a:lnTo>
                  <a:lnTo>
                    <a:pt x="826" y="1332"/>
                  </a:lnTo>
                  <a:lnTo>
                    <a:pt x="829" y="1331"/>
                  </a:lnTo>
                  <a:lnTo>
                    <a:pt x="833" y="1329"/>
                  </a:lnTo>
                  <a:lnTo>
                    <a:pt x="838" y="1327"/>
                  </a:lnTo>
                  <a:lnTo>
                    <a:pt x="846" y="1324"/>
                  </a:lnTo>
                  <a:lnTo>
                    <a:pt x="848" y="1322"/>
                  </a:lnTo>
                  <a:lnTo>
                    <a:pt x="849" y="1321"/>
                  </a:lnTo>
                  <a:lnTo>
                    <a:pt x="849" y="1320"/>
                  </a:lnTo>
                  <a:lnTo>
                    <a:pt x="848" y="1319"/>
                  </a:lnTo>
                  <a:lnTo>
                    <a:pt x="847" y="1319"/>
                  </a:lnTo>
                  <a:lnTo>
                    <a:pt x="846" y="1318"/>
                  </a:lnTo>
                  <a:lnTo>
                    <a:pt x="845" y="1318"/>
                  </a:lnTo>
                  <a:lnTo>
                    <a:pt x="845" y="1318"/>
                  </a:lnTo>
                  <a:lnTo>
                    <a:pt x="853" y="1311"/>
                  </a:lnTo>
                  <a:lnTo>
                    <a:pt x="862" y="1306"/>
                  </a:lnTo>
                  <a:lnTo>
                    <a:pt x="869" y="1299"/>
                  </a:lnTo>
                  <a:lnTo>
                    <a:pt x="870" y="1298"/>
                  </a:lnTo>
                  <a:lnTo>
                    <a:pt x="871" y="1297"/>
                  </a:lnTo>
                  <a:lnTo>
                    <a:pt x="871" y="1294"/>
                  </a:lnTo>
                  <a:lnTo>
                    <a:pt x="871" y="1293"/>
                  </a:lnTo>
                  <a:lnTo>
                    <a:pt x="873" y="1291"/>
                  </a:lnTo>
                  <a:lnTo>
                    <a:pt x="874" y="1290"/>
                  </a:lnTo>
                  <a:lnTo>
                    <a:pt x="878" y="1285"/>
                  </a:lnTo>
                  <a:lnTo>
                    <a:pt x="880" y="1283"/>
                  </a:lnTo>
                  <a:lnTo>
                    <a:pt x="882" y="1281"/>
                  </a:lnTo>
                  <a:lnTo>
                    <a:pt x="883" y="1278"/>
                  </a:lnTo>
                  <a:lnTo>
                    <a:pt x="883" y="1277"/>
                  </a:lnTo>
                  <a:lnTo>
                    <a:pt x="882" y="1277"/>
                  </a:lnTo>
                  <a:lnTo>
                    <a:pt x="880" y="1278"/>
                  </a:lnTo>
                  <a:lnTo>
                    <a:pt x="879" y="1278"/>
                  </a:lnTo>
                  <a:lnTo>
                    <a:pt x="878" y="1279"/>
                  </a:lnTo>
                  <a:lnTo>
                    <a:pt x="877" y="1279"/>
                  </a:lnTo>
                  <a:lnTo>
                    <a:pt x="877" y="1278"/>
                  </a:lnTo>
                  <a:lnTo>
                    <a:pt x="875" y="1271"/>
                  </a:lnTo>
                  <a:lnTo>
                    <a:pt x="876" y="1264"/>
                  </a:lnTo>
                  <a:lnTo>
                    <a:pt x="875" y="1257"/>
                  </a:lnTo>
                  <a:lnTo>
                    <a:pt x="874" y="1249"/>
                  </a:lnTo>
                  <a:lnTo>
                    <a:pt x="873" y="1240"/>
                  </a:lnTo>
                  <a:lnTo>
                    <a:pt x="870" y="1232"/>
                  </a:lnTo>
                  <a:lnTo>
                    <a:pt x="868" y="1229"/>
                  </a:lnTo>
                  <a:lnTo>
                    <a:pt x="865" y="1227"/>
                  </a:lnTo>
                  <a:lnTo>
                    <a:pt x="862" y="1225"/>
                  </a:lnTo>
                  <a:lnTo>
                    <a:pt x="860" y="1221"/>
                  </a:lnTo>
                  <a:lnTo>
                    <a:pt x="860" y="1220"/>
                  </a:lnTo>
                  <a:lnTo>
                    <a:pt x="858" y="1220"/>
                  </a:lnTo>
                  <a:lnTo>
                    <a:pt x="858" y="1220"/>
                  </a:lnTo>
                  <a:lnTo>
                    <a:pt x="859" y="1219"/>
                  </a:lnTo>
                  <a:lnTo>
                    <a:pt x="859" y="1218"/>
                  </a:lnTo>
                  <a:lnTo>
                    <a:pt x="859" y="1217"/>
                  </a:lnTo>
                  <a:lnTo>
                    <a:pt x="859" y="1216"/>
                  </a:lnTo>
                  <a:lnTo>
                    <a:pt x="858" y="1215"/>
                  </a:lnTo>
                  <a:lnTo>
                    <a:pt x="858" y="1215"/>
                  </a:lnTo>
                  <a:lnTo>
                    <a:pt x="858" y="1215"/>
                  </a:lnTo>
                  <a:lnTo>
                    <a:pt x="858" y="1214"/>
                  </a:lnTo>
                  <a:lnTo>
                    <a:pt x="858" y="1214"/>
                  </a:lnTo>
                  <a:lnTo>
                    <a:pt x="859" y="1213"/>
                  </a:lnTo>
                  <a:lnTo>
                    <a:pt x="859" y="1213"/>
                  </a:lnTo>
                  <a:lnTo>
                    <a:pt x="855" y="1211"/>
                  </a:lnTo>
                  <a:lnTo>
                    <a:pt x="852" y="1210"/>
                  </a:lnTo>
                  <a:lnTo>
                    <a:pt x="849" y="1209"/>
                  </a:lnTo>
                  <a:lnTo>
                    <a:pt x="844" y="1210"/>
                  </a:lnTo>
                  <a:lnTo>
                    <a:pt x="839" y="1212"/>
                  </a:lnTo>
                  <a:lnTo>
                    <a:pt x="834" y="1216"/>
                  </a:lnTo>
                  <a:lnTo>
                    <a:pt x="829" y="1220"/>
                  </a:lnTo>
                  <a:lnTo>
                    <a:pt x="825" y="1224"/>
                  </a:lnTo>
                  <a:lnTo>
                    <a:pt x="823" y="1226"/>
                  </a:lnTo>
                  <a:lnTo>
                    <a:pt x="822" y="1230"/>
                  </a:lnTo>
                  <a:lnTo>
                    <a:pt x="823" y="1234"/>
                  </a:lnTo>
                  <a:lnTo>
                    <a:pt x="824" y="1238"/>
                  </a:lnTo>
                  <a:lnTo>
                    <a:pt x="823" y="1241"/>
                  </a:lnTo>
                  <a:lnTo>
                    <a:pt x="821" y="1243"/>
                  </a:lnTo>
                  <a:lnTo>
                    <a:pt x="817" y="1244"/>
                  </a:lnTo>
                  <a:lnTo>
                    <a:pt x="814" y="1243"/>
                  </a:lnTo>
                  <a:lnTo>
                    <a:pt x="813" y="1241"/>
                  </a:lnTo>
                  <a:lnTo>
                    <a:pt x="813" y="1239"/>
                  </a:lnTo>
                  <a:lnTo>
                    <a:pt x="814" y="1237"/>
                  </a:lnTo>
                  <a:lnTo>
                    <a:pt x="813" y="1235"/>
                  </a:lnTo>
                  <a:lnTo>
                    <a:pt x="812" y="1233"/>
                  </a:lnTo>
                  <a:lnTo>
                    <a:pt x="810" y="1233"/>
                  </a:lnTo>
                  <a:lnTo>
                    <a:pt x="807" y="1235"/>
                  </a:lnTo>
                  <a:lnTo>
                    <a:pt x="805" y="1237"/>
                  </a:lnTo>
                  <a:lnTo>
                    <a:pt x="803" y="1238"/>
                  </a:lnTo>
                  <a:lnTo>
                    <a:pt x="800" y="1236"/>
                  </a:lnTo>
                  <a:lnTo>
                    <a:pt x="797" y="1234"/>
                  </a:lnTo>
                  <a:lnTo>
                    <a:pt x="794" y="1231"/>
                  </a:lnTo>
                  <a:lnTo>
                    <a:pt x="791" y="1230"/>
                  </a:lnTo>
                  <a:lnTo>
                    <a:pt x="787" y="1231"/>
                  </a:lnTo>
                  <a:lnTo>
                    <a:pt x="784" y="1234"/>
                  </a:lnTo>
                  <a:lnTo>
                    <a:pt x="780" y="1236"/>
                  </a:lnTo>
                  <a:lnTo>
                    <a:pt x="777" y="1237"/>
                  </a:lnTo>
                  <a:lnTo>
                    <a:pt x="775" y="1235"/>
                  </a:lnTo>
                  <a:lnTo>
                    <a:pt x="774" y="1233"/>
                  </a:lnTo>
                  <a:lnTo>
                    <a:pt x="774" y="1230"/>
                  </a:lnTo>
                  <a:lnTo>
                    <a:pt x="772" y="1228"/>
                  </a:lnTo>
                  <a:lnTo>
                    <a:pt x="769" y="1227"/>
                  </a:lnTo>
                  <a:lnTo>
                    <a:pt x="767" y="1228"/>
                  </a:lnTo>
                  <a:lnTo>
                    <a:pt x="764" y="1229"/>
                  </a:lnTo>
                  <a:lnTo>
                    <a:pt x="762" y="1229"/>
                  </a:lnTo>
                  <a:lnTo>
                    <a:pt x="761" y="1230"/>
                  </a:lnTo>
                  <a:lnTo>
                    <a:pt x="761" y="1228"/>
                  </a:lnTo>
                  <a:lnTo>
                    <a:pt x="762" y="1227"/>
                  </a:lnTo>
                  <a:lnTo>
                    <a:pt x="764" y="1224"/>
                  </a:lnTo>
                  <a:lnTo>
                    <a:pt x="763" y="1223"/>
                  </a:lnTo>
                  <a:lnTo>
                    <a:pt x="760" y="1219"/>
                  </a:lnTo>
                  <a:lnTo>
                    <a:pt x="758" y="1216"/>
                  </a:lnTo>
                  <a:lnTo>
                    <a:pt x="756" y="1215"/>
                  </a:lnTo>
                  <a:lnTo>
                    <a:pt x="754" y="1216"/>
                  </a:lnTo>
                  <a:lnTo>
                    <a:pt x="753" y="1217"/>
                  </a:lnTo>
                  <a:lnTo>
                    <a:pt x="750" y="1219"/>
                  </a:lnTo>
                  <a:lnTo>
                    <a:pt x="748" y="1218"/>
                  </a:lnTo>
                  <a:lnTo>
                    <a:pt x="745" y="1216"/>
                  </a:lnTo>
                  <a:lnTo>
                    <a:pt x="744" y="1216"/>
                  </a:lnTo>
                  <a:lnTo>
                    <a:pt x="744" y="1215"/>
                  </a:lnTo>
                  <a:lnTo>
                    <a:pt x="744" y="1213"/>
                  </a:lnTo>
                  <a:lnTo>
                    <a:pt x="743" y="1212"/>
                  </a:lnTo>
                  <a:lnTo>
                    <a:pt x="743" y="1211"/>
                  </a:lnTo>
                  <a:lnTo>
                    <a:pt x="743" y="1210"/>
                  </a:lnTo>
                  <a:lnTo>
                    <a:pt x="739" y="1209"/>
                  </a:lnTo>
                  <a:lnTo>
                    <a:pt x="735" y="1208"/>
                  </a:lnTo>
                  <a:lnTo>
                    <a:pt x="732" y="1206"/>
                  </a:lnTo>
                  <a:lnTo>
                    <a:pt x="729" y="1202"/>
                  </a:lnTo>
                  <a:lnTo>
                    <a:pt x="726" y="1198"/>
                  </a:lnTo>
                  <a:lnTo>
                    <a:pt x="724" y="1194"/>
                  </a:lnTo>
                  <a:lnTo>
                    <a:pt x="720" y="1191"/>
                  </a:lnTo>
                  <a:lnTo>
                    <a:pt x="717" y="1188"/>
                  </a:lnTo>
                  <a:lnTo>
                    <a:pt x="712" y="1186"/>
                  </a:lnTo>
                  <a:lnTo>
                    <a:pt x="708" y="1184"/>
                  </a:lnTo>
                  <a:lnTo>
                    <a:pt x="707" y="1183"/>
                  </a:lnTo>
                  <a:lnTo>
                    <a:pt x="705" y="1180"/>
                  </a:lnTo>
                  <a:lnTo>
                    <a:pt x="704" y="1179"/>
                  </a:lnTo>
                  <a:lnTo>
                    <a:pt x="703" y="1177"/>
                  </a:lnTo>
                  <a:lnTo>
                    <a:pt x="695" y="1173"/>
                  </a:lnTo>
                  <a:lnTo>
                    <a:pt x="691" y="1172"/>
                  </a:lnTo>
                  <a:lnTo>
                    <a:pt x="687" y="1169"/>
                  </a:lnTo>
                  <a:lnTo>
                    <a:pt x="685" y="1167"/>
                  </a:lnTo>
                  <a:lnTo>
                    <a:pt x="685" y="1166"/>
                  </a:lnTo>
                  <a:lnTo>
                    <a:pt x="686" y="1166"/>
                  </a:lnTo>
                  <a:lnTo>
                    <a:pt x="692" y="1166"/>
                  </a:lnTo>
                  <a:lnTo>
                    <a:pt x="692" y="1165"/>
                  </a:lnTo>
                  <a:lnTo>
                    <a:pt x="690" y="1161"/>
                  </a:lnTo>
                  <a:lnTo>
                    <a:pt x="686" y="1159"/>
                  </a:lnTo>
                  <a:lnTo>
                    <a:pt x="682" y="1158"/>
                  </a:lnTo>
                  <a:lnTo>
                    <a:pt x="681" y="1158"/>
                  </a:lnTo>
                  <a:lnTo>
                    <a:pt x="681" y="1163"/>
                  </a:lnTo>
                  <a:lnTo>
                    <a:pt x="681" y="1163"/>
                  </a:lnTo>
                  <a:lnTo>
                    <a:pt x="675" y="1162"/>
                  </a:lnTo>
                  <a:lnTo>
                    <a:pt x="666" y="1160"/>
                  </a:lnTo>
                  <a:lnTo>
                    <a:pt x="656" y="1158"/>
                  </a:lnTo>
                  <a:lnTo>
                    <a:pt x="645" y="1156"/>
                  </a:lnTo>
                  <a:lnTo>
                    <a:pt x="633" y="1154"/>
                  </a:lnTo>
                  <a:lnTo>
                    <a:pt x="622" y="1151"/>
                  </a:lnTo>
                  <a:lnTo>
                    <a:pt x="611" y="1148"/>
                  </a:lnTo>
                  <a:lnTo>
                    <a:pt x="603" y="1145"/>
                  </a:lnTo>
                  <a:lnTo>
                    <a:pt x="596" y="1142"/>
                  </a:lnTo>
                  <a:lnTo>
                    <a:pt x="592" y="1139"/>
                  </a:lnTo>
                  <a:lnTo>
                    <a:pt x="589" y="1136"/>
                  </a:lnTo>
                  <a:lnTo>
                    <a:pt x="586" y="1131"/>
                  </a:lnTo>
                  <a:lnTo>
                    <a:pt x="583" y="1130"/>
                  </a:lnTo>
                  <a:lnTo>
                    <a:pt x="582" y="1130"/>
                  </a:lnTo>
                  <a:lnTo>
                    <a:pt x="581" y="1130"/>
                  </a:lnTo>
                  <a:lnTo>
                    <a:pt x="578" y="1128"/>
                  </a:lnTo>
                  <a:lnTo>
                    <a:pt x="577" y="1126"/>
                  </a:lnTo>
                  <a:lnTo>
                    <a:pt x="578" y="1126"/>
                  </a:lnTo>
                  <a:lnTo>
                    <a:pt x="578" y="1126"/>
                  </a:lnTo>
                  <a:lnTo>
                    <a:pt x="577" y="1125"/>
                  </a:lnTo>
                  <a:lnTo>
                    <a:pt x="574" y="1123"/>
                  </a:lnTo>
                  <a:lnTo>
                    <a:pt x="570" y="1120"/>
                  </a:lnTo>
                  <a:lnTo>
                    <a:pt x="566" y="1118"/>
                  </a:lnTo>
                  <a:lnTo>
                    <a:pt x="564" y="1117"/>
                  </a:lnTo>
                  <a:lnTo>
                    <a:pt x="563" y="1116"/>
                  </a:lnTo>
                  <a:lnTo>
                    <a:pt x="562" y="1117"/>
                  </a:lnTo>
                  <a:lnTo>
                    <a:pt x="562" y="1117"/>
                  </a:lnTo>
                  <a:lnTo>
                    <a:pt x="560" y="1117"/>
                  </a:lnTo>
                  <a:lnTo>
                    <a:pt x="558" y="1117"/>
                  </a:lnTo>
                  <a:lnTo>
                    <a:pt x="553" y="1115"/>
                  </a:lnTo>
                  <a:lnTo>
                    <a:pt x="547" y="1113"/>
                  </a:lnTo>
                  <a:lnTo>
                    <a:pt x="546" y="1112"/>
                  </a:lnTo>
                  <a:lnTo>
                    <a:pt x="546" y="1111"/>
                  </a:lnTo>
                  <a:lnTo>
                    <a:pt x="546" y="1110"/>
                  </a:lnTo>
                  <a:lnTo>
                    <a:pt x="546" y="1109"/>
                  </a:lnTo>
                  <a:lnTo>
                    <a:pt x="545" y="1109"/>
                  </a:lnTo>
                  <a:lnTo>
                    <a:pt x="545" y="1109"/>
                  </a:lnTo>
                  <a:lnTo>
                    <a:pt x="541" y="1110"/>
                  </a:lnTo>
                  <a:lnTo>
                    <a:pt x="539" y="1112"/>
                  </a:lnTo>
                  <a:lnTo>
                    <a:pt x="536" y="1115"/>
                  </a:lnTo>
                  <a:lnTo>
                    <a:pt x="534" y="1116"/>
                  </a:lnTo>
                  <a:lnTo>
                    <a:pt x="533" y="1117"/>
                  </a:lnTo>
                  <a:lnTo>
                    <a:pt x="530" y="1118"/>
                  </a:lnTo>
                  <a:lnTo>
                    <a:pt x="517" y="1121"/>
                  </a:lnTo>
                  <a:lnTo>
                    <a:pt x="514" y="1122"/>
                  </a:lnTo>
                  <a:lnTo>
                    <a:pt x="513" y="1122"/>
                  </a:lnTo>
                  <a:lnTo>
                    <a:pt x="508" y="1120"/>
                  </a:lnTo>
                  <a:lnTo>
                    <a:pt x="504" y="1118"/>
                  </a:lnTo>
                  <a:lnTo>
                    <a:pt x="499" y="1117"/>
                  </a:lnTo>
                  <a:lnTo>
                    <a:pt x="493" y="1116"/>
                  </a:lnTo>
                  <a:lnTo>
                    <a:pt x="488" y="1115"/>
                  </a:lnTo>
                  <a:lnTo>
                    <a:pt x="486" y="1115"/>
                  </a:lnTo>
                  <a:lnTo>
                    <a:pt x="484" y="1113"/>
                  </a:lnTo>
                  <a:lnTo>
                    <a:pt x="482" y="1112"/>
                  </a:lnTo>
                  <a:lnTo>
                    <a:pt x="481" y="1111"/>
                  </a:lnTo>
                  <a:lnTo>
                    <a:pt x="478" y="1110"/>
                  </a:lnTo>
                  <a:lnTo>
                    <a:pt x="476" y="1109"/>
                  </a:lnTo>
                  <a:lnTo>
                    <a:pt x="473" y="1109"/>
                  </a:lnTo>
                  <a:lnTo>
                    <a:pt x="472" y="1108"/>
                  </a:lnTo>
                  <a:lnTo>
                    <a:pt x="470" y="1105"/>
                  </a:lnTo>
                  <a:lnTo>
                    <a:pt x="469" y="1104"/>
                  </a:lnTo>
                  <a:lnTo>
                    <a:pt x="468" y="1104"/>
                  </a:lnTo>
                  <a:lnTo>
                    <a:pt x="462" y="1102"/>
                  </a:lnTo>
                  <a:lnTo>
                    <a:pt x="456" y="1101"/>
                  </a:lnTo>
                  <a:lnTo>
                    <a:pt x="450" y="1100"/>
                  </a:lnTo>
                  <a:lnTo>
                    <a:pt x="449" y="1099"/>
                  </a:lnTo>
                  <a:lnTo>
                    <a:pt x="449" y="1098"/>
                  </a:lnTo>
                  <a:lnTo>
                    <a:pt x="447" y="1097"/>
                  </a:lnTo>
                  <a:lnTo>
                    <a:pt x="439" y="1094"/>
                  </a:lnTo>
                  <a:lnTo>
                    <a:pt x="432" y="1090"/>
                  </a:lnTo>
                  <a:lnTo>
                    <a:pt x="424" y="1087"/>
                  </a:lnTo>
                  <a:lnTo>
                    <a:pt x="424" y="1087"/>
                  </a:lnTo>
                  <a:lnTo>
                    <a:pt x="424" y="1086"/>
                  </a:lnTo>
                  <a:lnTo>
                    <a:pt x="413" y="1076"/>
                  </a:lnTo>
                  <a:lnTo>
                    <a:pt x="408" y="1073"/>
                  </a:lnTo>
                  <a:lnTo>
                    <a:pt x="403" y="1071"/>
                  </a:lnTo>
                  <a:lnTo>
                    <a:pt x="398" y="1071"/>
                  </a:lnTo>
                  <a:lnTo>
                    <a:pt x="393" y="1070"/>
                  </a:lnTo>
                  <a:lnTo>
                    <a:pt x="387" y="1068"/>
                  </a:lnTo>
                  <a:lnTo>
                    <a:pt x="383" y="1066"/>
                  </a:lnTo>
                  <a:lnTo>
                    <a:pt x="380" y="1064"/>
                  </a:lnTo>
                  <a:lnTo>
                    <a:pt x="379" y="1063"/>
                  </a:lnTo>
                  <a:lnTo>
                    <a:pt x="379" y="1062"/>
                  </a:lnTo>
                  <a:lnTo>
                    <a:pt x="378" y="1061"/>
                  </a:lnTo>
                  <a:lnTo>
                    <a:pt x="377" y="1059"/>
                  </a:lnTo>
                  <a:lnTo>
                    <a:pt x="374" y="1056"/>
                  </a:lnTo>
                  <a:lnTo>
                    <a:pt x="370" y="1051"/>
                  </a:lnTo>
                  <a:lnTo>
                    <a:pt x="368" y="1050"/>
                  </a:lnTo>
                  <a:lnTo>
                    <a:pt x="364" y="1049"/>
                  </a:lnTo>
                  <a:lnTo>
                    <a:pt x="357" y="1045"/>
                  </a:lnTo>
                  <a:lnTo>
                    <a:pt x="351" y="1041"/>
                  </a:lnTo>
                  <a:lnTo>
                    <a:pt x="350" y="1040"/>
                  </a:lnTo>
                  <a:lnTo>
                    <a:pt x="348" y="1036"/>
                  </a:lnTo>
                  <a:lnTo>
                    <a:pt x="346" y="1033"/>
                  </a:lnTo>
                  <a:lnTo>
                    <a:pt x="343" y="1029"/>
                  </a:lnTo>
                  <a:lnTo>
                    <a:pt x="341" y="1025"/>
                  </a:lnTo>
                  <a:lnTo>
                    <a:pt x="339" y="1021"/>
                  </a:lnTo>
                  <a:lnTo>
                    <a:pt x="339" y="1019"/>
                  </a:lnTo>
                  <a:lnTo>
                    <a:pt x="341" y="1018"/>
                  </a:lnTo>
                  <a:lnTo>
                    <a:pt x="346" y="1018"/>
                  </a:lnTo>
                  <a:lnTo>
                    <a:pt x="348" y="1017"/>
                  </a:lnTo>
                  <a:lnTo>
                    <a:pt x="348" y="1016"/>
                  </a:lnTo>
                  <a:lnTo>
                    <a:pt x="345" y="1014"/>
                  </a:lnTo>
                  <a:lnTo>
                    <a:pt x="343" y="1014"/>
                  </a:lnTo>
                  <a:lnTo>
                    <a:pt x="342" y="1013"/>
                  </a:lnTo>
                  <a:lnTo>
                    <a:pt x="342" y="1012"/>
                  </a:lnTo>
                  <a:lnTo>
                    <a:pt x="344" y="1009"/>
                  </a:lnTo>
                  <a:lnTo>
                    <a:pt x="346" y="1006"/>
                  </a:lnTo>
                  <a:lnTo>
                    <a:pt x="349" y="1003"/>
                  </a:lnTo>
                  <a:lnTo>
                    <a:pt x="350" y="1000"/>
                  </a:lnTo>
                  <a:lnTo>
                    <a:pt x="349" y="997"/>
                  </a:lnTo>
                  <a:lnTo>
                    <a:pt x="344" y="992"/>
                  </a:lnTo>
                  <a:lnTo>
                    <a:pt x="341" y="989"/>
                  </a:lnTo>
                  <a:lnTo>
                    <a:pt x="341" y="984"/>
                  </a:lnTo>
                  <a:lnTo>
                    <a:pt x="341" y="978"/>
                  </a:lnTo>
                  <a:lnTo>
                    <a:pt x="339" y="974"/>
                  </a:lnTo>
                  <a:lnTo>
                    <a:pt x="336" y="970"/>
                  </a:lnTo>
                  <a:lnTo>
                    <a:pt x="332" y="967"/>
                  </a:lnTo>
                  <a:lnTo>
                    <a:pt x="329" y="963"/>
                  </a:lnTo>
                  <a:lnTo>
                    <a:pt x="328" y="962"/>
                  </a:lnTo>
                  <a:lnTo>
                    <a:pt x="328" y="961"/>
                  </a:lnTo>
                  <a:lnTo>
                    <a:pt x="328" y="960"/>
                  </a:lnTo>
                  <a:lnTo>
                    <a:pt x="327" y="959"/>
                  </a:lnTo>
                  <a:lnTo>
                    <a:pt x="324" y="954"/>
                  </a:lnTo>
                  <a:lnTo>
                    <a:pt x="321" y="949"/>
                  </a:lnTo>
                  <a:lnTo>
                    <a:pt x="318" y="945"/>
                  </a:lnTo>
                  <a:lnTo>
                    <a:pt x="313" y="942"/>
                  </a:lnTo>
                  <a:lnTo>
                    <a:pt x="309" y="938"/>
                  </a:lnTo>
                  <a:lnTo>
                    <a:pt x="306" y="934"/>
                  </a:lnTo>
                  <a:lnTo>
                    <a:pt x="306" y="934"/>
                  </a:lnTo>
                  <a:lnTo>
                    <a:pt x="308" y="934"/>
                  </a:lnTo>
                  <a:lnTo>
                    <a:pt x="308" y="934"/>
                  </a:lnTo>
                  <a:lnTo>
                    <a:pt x="309" y="934"/>
                  </a:lnTo>
                  <a:lnTo>
                    <a:pt x="310" y="935"/>
                  </a:lnTo>
                  <a:lnTo>
                    <a:pt x="311" y="935"/>
                  </a:lnTo>
                  <a:lnTo>
                    <a:pt x="311" y="934"/>
                  </a:lnTo>
                  <a:lnTo>
                    <a:pt x="307" y="930"/>
                  </a:lnTo>
                  <a:lnTo>
                    <a:pt x="302" y="925"/>
                  </a:lnTo>
                  <a:lnTo>
                    <a:pt x="298" y="920"/>
                  </a:lnTo>
                  <a:lnTo>
                    <a:pt x="299" y="920"/>
                  </a:lnTo>
                  <a:lnTo>
                    <a:pt x="302" y="922"/>
                  </a:lnTo>
                  <a:lnTo>
                    <a:pt x="303" y="922"/>
                  </a:lnTo>
                  <a:lnTo>
                    <a:pt x="285" y="909"/>
                  </a:lnTo>
                  <a:lnTo>
                    <a:pt x="281" y="907"/>
                  </a:lnTo>
                  <a:lnTo>
                    <a:pt x="280" y="907"/>
                  </a:lnTo>
                  <a:lnTo>
                    <a:pt x="278" y="902"/>
                  </a:lnTo>
                  <a:lnTo>
                    <a:pt x="278" y="899"/>
                  </a:lnTo>
                  <a:lnTo>
                    <a:pt x="278" y="897"/>
                  </a:lnTo>
                  <a:lnTo>
                    <a:pt x="278" y="897"/>
                  </a:lnTo>
                  <a:lnTo>
                    <a:pt x="280" y="898"/>
                  </a:lnTo>
                  <a:lnTo>
                    <a:pt x="283" y="900"/>
                  </a:lnTo>
                  <a:lnTo>
                    <a:pt x="284" y="901"/>
                  </a:lnTo>
                  <a:lnTo>
                    <a:pt x="285" y="900"/>
                  </a:lnTo>
                  <a:lnTo>
                    <a:pt x="287" y="898"/>
                  </a:lnTo>
                  <a:lnTo>
                    <a:pt x="287" y="895"/>
                  </a:lnTo>
                  <a:lnTo>
                    <a:pt x="287" y="893"/>
                  </a:lnTo>
                  <a:lnTo>
                    <a:pt x="284" y="891"/>
                  </a:lnTo>
                  <a:lnTo>
                    <a:pt x="277" y="880"/>
                  </a:lnTo>
                  <a:lnTo>
                    <a:pt x="275" y="877"/>
                  </a:lnTo>
                  <a:lnTo>
                    <a:pt x="274" y="876"/>
                  </a:lnTo>
                  <a:lnTo>
                    <a:pt x="271" y="874"/>
                  </a:lnTo>
                  <a:lnTo>
                    <a:pt x="266" y="872"/>
                  </a:lnTo>
                  <a:lnTo>
                    <a:pt x="264" y="870"/>
                  </a:lnTo>
                  <a:lnTo>
                    <a:pt x="264" y="867"/>
                  </a:lnTo>
                  <a:lnTo>
                    <a:pt x="266" y="861"/>
                  </a:lnTo>
                  <a:lnTo>
                    <a:pt x="266" y="858"/>
                  </a:lnTo>
                  <a:lnTo>
                    <a:pt x="264" y="857"/>
                  </a:lnTo>
                  <a:lnTo>
                    <a:pt x="259" y="856"/>
                  </a:lnTo>
                  <a:lnTo>
                    <a:pt x="256" y="855"/>
                  </a:lnTo>
                  <a:lnTo>
                    <a:pt x="254" y="852"/>
                  </a:lnTo>
                  <a:lnTo>
                    <a:pt x="253" y="849"/>
                  </a:lnTo>
                  <a:lnTo>
                    <a:pt x="252" y="846"/>
                  </a:lnTo>
                  <a:lnTo>
                    <a:pt x="251" y="845"/>
                  </a:lnTo>
                  <a:lnTo>
                    <a:pt x="250" y="844"/>
                  </a:lnTo>
                  <a:lnTo>
                    <a:pt x="249" y="844"/>
                  </a:lnTo>
                  <a:lnTo>
                    <a:pt x="248" y="843"/>
                  </a:lnTo>
                  <a:lnTo>
                    <a:pt x="247" y="843"/>
                  </a:lnTo>
                  <a:lnTo>
                    <a:pt x="242" y="835"/>
                  </a:lnTo>
                  <a:lnTo>
                    <a:pt x="238" y="824"/>
                  </a:lnTo>
                  <a:lnTo>
                    <a:pt x="235" y="813"/>
                  </a:lnTo>
                  <a:lnTo>
                    <a:pt x="232" y="803"/>
                  </a:lnTo>
                  <a:lnTo>
                    <a:pt x="231" y="793"/>
                  </a:lnTo>
                  <a:lnTo>
                    <a:pt x="232" y="789"/>
                  </a:lnTo>
                  <a:lnTo>
                    <a:pt x="233" y="786"/>
                  </a:lnTo>
                  <a:lnTo>
                    <a:pt x="233" y="783"/>
                  </a:lnTo>
                  <a:lnTo>
                    <a:pt x="232" y="782"/>
                  </a:lnTo>
                  <a:lnTo>
                    <a:pt x="231" y="781"/>
                  </a:lnTo>
                  <a:lnTo>
                    <a:pt x="230" y="781"/>
                  </a:lnTo>
                  <a:lnTo>
                    <a:pt x="227" y="780"/>
                  </a:lnTo>
                  <a:lnTo>
                    <a:pt x="225" y="779"/>
                  </a:lnTo>
                  <a:lnTo>
                    <a:pt x="224" y="778"/>
                  </a:lnTo>
                  <a:lnTo>
                    <a:pt x="223" y="776"/>
                  </a:lnTo>
                  <a:lnTo>
                    <a:pt x="222" y="775"/>
                  </a:lnTo>
                  <a:lnTo>
                    <a:pt x="221" y="772"/>
                  </a:lnTo>
                  <a:lnTo>
                    <a:pt x="220" y="771"/>
                  </a:lnTo>
                  <a:lnTo>
                    <a:pt x="220" y="771"/>
                  </a:lnTo>
                  <a:lnTo>
                    <a:pt x="220" y="772"/>
                  </a:lnTo>
                  <a:lnTo>
                    <a:pt x="219" y="773"/>
                  </a:lnTo>
                  <a:lnTo>
                    <a:pt x="219" y="774"/>
                  </a:lnTo>
                  <a:lnTo>
                    <a:pt x="219" y="774"/>
                  </a:lnTo>
                  <a:lnTo>
                    <a:pt x="215" y="771"/>
                  </a:lnTo>
                  <a:lnTo>
                    <a:pt x="208" y="764"/>
                  </a:lnTo>
                  <a:lnTo>
                    <a:pt x="205" y="761"/>
                  </a:lnTo>
                  <a:lnTo>
                    <a:pt x="204" y="761"/>
                  </a:lnTo>
                  <a:lnTo>
                    <a:pt x="204" y="762"/>
                  </a:lnTo>
                  <a:lnTo>
                    <a:pt x="205" y="763"/>
                  </a:lnTo>
                  <a:lnTo>
                    <a:pt x="205" y="764"/>
                  </a:lnTo>
                  <a:lnTo>
                    <a:pt x="206" y="764"/>
                  </a:lnTo>
                  <a:lnTo>
                    <a:pt x="207" y="767"/>
                  </a:lnTo>
                  <a:lnTo>
                    <a:pt x="207" y="768"/>
                  </a:lnTo>
                  <a:lnTo>
                    <a:pt x="204" y="778"/>
                  </a:lnTo>
                  <a:lnTo>
                    <a:pt x="204" y="779"/>
                  </a:lnTo>
                  <a:lnTo>
                    <a:pt x="205" y="780"/>
                  </a:lnTo>
                  <a:lnTo>
                    <a:pt x="205" y="781"/>
                  </a:lnTo>
                  <a:lnTo>
                    <a:pt x="206" y="783"/>
                  </a:lnTo>
                  <a:lnTo>
                    <a:pt x="207" y="791"/>
                  </a:lnTo>
                  <a:lnTo>
                    <a:pt x="207" y="799"/>
                  </a:lnTo>
                  <a:lnTo>
                    <a:pt x="208" y="807"/>
                  </a:lnTo>
                  <a:lnTo>
                    <a:pt x="210" y="811"/>
                  </a:lnTo>
                  <a:lnTo>
                    <a:pt x="217" y="818"/>
                  </a:lnTo>
                  <a:lnTo>
                    <a:pt x="218" y="823"/>
                  </a:lnTo>
                  <a:lnTo>
                    <a:pt x="219" y="828"/>
                  </a:lnTo>
                  <a:lnTo>
                    <a:pt x="222" y="833"/>
                  </a:lnTo>
                  <a:lnTo>
                    <a:pt x="225" y="838"/>
                  </a:lnTo>
                  <a:lnTo>
                    <a:pt x="227" y="842"/>
                  </a:lnTo>
                  <a:lnTo>
                    <a:pt x="228" y="847"/>
                  </a:lnTo>
                  <a:lnTo>
                    <a:pt x="228" y="850"/>
                  </a:lnTo>
                  <a:lnTo>
                    <a:pt x="230" y="854"/>
                  </a:lnTo>
                  <a:lnTo>
                    <a:pt x="230" y="855"/>
                  </a:lnTo>
                  <a:lnTo>
                    <a:pt x="231" y="856"/>
                  </a:lnTo>
                  <a:lnTo>
                    <a:pt x="232" y="857"/>
                  </a:lnTo>
                  <a:lnTo>
                    <a:pt x="234" y="859"/>
                  </a:lnTo>
                  <a:lnTo>
                    <a:pt x="235" y="861"/>
                  </a:lnTo>
                  <a:lnTo>
                    <a:pt x="235" y="863"/>
                  </a:lnTo>
                  <a:lnTo>
                    <a:pt x="235" y="864"/>
                  </a:lnTo>
                  <a:lnTo>
                    <a:pt x="236" y="866"/>
                  </a:lnTo>
                  <a:lnTo>
                    <a:pt x="238" y="870"/>
                  </a:lnTo>
                  <a:lnTo>
                    <a:pt x="245" y="878"/>
                  </a:lnTo>
                  <a:lnTo>
                    <a:pt x="247" y="882"/>
                  </a:lnTo>
                  <a:lnTo>
                    <a:pt x="248" y="889"/>
                  </a:lnTo>
                  <a:lnTo>
                    <a:pt x="249" y="895"/>
                  </a:lnTo>
                  <a:lnTo>
                    <a:pt x="250" y="902"/>
                  </a:lnTo>
                  <a:lnTo>
                    <a:pt x="251" y="907"/>
                  </a:lnTo>
                  <a:lnTo>
                    <a:pt x="254" y="911"/>
                  </a:lnTo>
                  <a:lnTo>
                    <a:pt x="256" y="917"/>
                  </a:lnTo>
                  <a:lnTo>
                    <a:pt x="257" y="921"/>
                  </a:lnTo>
                  <a:lnTo>
                    <a:pt x="257" y="925"/>
                  </a:lnTo>
                  <a:lnTo>
                    <a:pt x="259" y="930"/>
                  </a:lnTo>
                  <a:lnTo>
                    <a:pt x="261" y="933"/>
                  </a:lnTo>
                  <a:lnTo>
                    <a:pt x="262" y="934"/>
                  </a:lnTo>
                  <a:lnTo>
                    <a:pt x="267" y="935"/>
                  </a:lnTo>
                  <a:lnTo>
                    <a:pt x="270" y="936"/>
                  </a:lnTo>
                  <a:lnTo>
                    <a:pt x="272" y="939"/>
                  </a:lnTo>
                  <a:lnTo>
                    <a:pt x="274" y="943"/>
                  </a:lnTo>
                  <a:lnTo>
                    <a:pt x="275" y="947"/>
                  </a:lnTo>
                  <a:lnTo>
                    <a:pt x="275" y="951"/>
                  </a:lnTo>
                  <a:lnTo>
                    <a:pt x="275" y="954"/>
                  </a:lnTo>
                  <a:lnTo>
                    <a:pt x="273" y="957"/>
                  </a:lnTo>
                  <a:lnTo>
                    <a:pt x="269" y="959"/>
                  </a:lnTo>
                  <a:lnTo>
                    <a:pt x="265" y="959"/>
                  </a:lnTo>
                  <a:lnTo>
                    <a:pt x="264" y="958"/>
                  </a:lnTo>
                  <a:lnTo>
                    <a:pt x="264" y="957"/>
                  </a:lnTo>
                  <a:lnTo>
                    <a:pt x="264" y="954"/>
                  </a:lnTo>
                  <a:lnTo>
                    <a:pt x="263" y="953"/>
                  </a:lnTo>
                  <a:lnTo>
                    <a:pt x="259" y="945"/>
                  </a:lnTo>
                  <a:lnTo>
                    <a:pt x="253" y="937"/>
                  </a:lnTo>
                  <a:lnTo>
                    <a:pt x="252" y="935"/>
                  </a:lnTo>
                  <a:lnTo>
                    <a:pt x="249" y="933"/>
                  </a:lnTo>
                  <a:lnTo>
                    <a:pt x="246" y="930"/>
                  </a:lnTo>
                  <a:lnTo>
                    <a:pt x="242" y="926"/>
                  </a:lnTo>
                  <a:lnTo>
                    <a:pt x="233" y="917"/>
                  </a:lnTo>
                  <a:lnTo>
                    <a:pt x="232" y="915"/>
                  </a:lnTo>
                  <a:lnTo>
                    <a:pt x="231" y="910"/>
                  </a:lnTo>
                  <a:lnTo>
                    <a:pt x="233" y="906"/>
                  </a:lnTo>
                  <a:lnTo>
                    <a:pt x="234" y="901"/>
                  </a:lnTo>
                  <a:lnTo>
                    <a:pt x="235" y="896"/>
                  </a:lnTo>
                  <a:lnTo>
                    <a:pt x="234" y="890"/>
                  </a:lnTo>
                  <a:lnTo>
                    <a:pt x="232" y="886"/>
                  </a:lnTo>
                  <a:lnTo>
                    <a:pt x="230" y="883"/>
                  </a:lnTo>
                  <a:lnTo>
                    <a:pt x="227" y="882"/>
                  </a:lnTo>
                  <a:lnTo>
                    <a:pt x="224" y="880"/>
                  </a:lnTo>
                  <a:lnTo>
                    <a:pt x="221" y="877"/>
                  </a:lnTo>
                  <a:lnTo>
                    <a:pt x="217" y="872"/>
                  </a:lnTo>
                  <a:lnTo>
                    <a:pt x="217" y="871"/>
                  </a:lnTo>
                  <a:lnTo>
                    <a:pt x="218" y="870"/>
                  </a:lnTo>
                  <a:lnTo>
                    <a:pt x="220" y="868"/>
                  </a:lnTo>
                  <a:lnTo>
                    <a:pt x="220" y="867"/>
                  </a:lnTo>
                  <a:lnTo>
                    <a:pt x="214" y="863"/>
                  </a:lnTo>
                  <a:lnTo>
                    <a:pt x="203" y="857"/>
                  </a:lnTo>
                  <a:lnTo>
                    <a:pt x="198" y="853"/>
                  </a:lnTo>
                  <a:lnTo>
                    <a:pt x="193" y="849"/>
                  </a:lnTo>
                  <a:lnTo>
                    <a:pt x="191" y="847"/>
                  </a:lnTo>
                  <a:lnTo>
                    <a:pt x="191" y="845"/>
                  </a:lnTo>
                  <a:lnTo>
                    <a:pt x="193" y="843"/>
                  </a:lnTo>
                  <a:lnTo>
                    <a:pt x="196" y="843"/>
                  </a:lnTo>
                  <a:lnTo>
                    <a:pt x="199" y="843"/>
                  </a:lnTo>
                  <a:lnTo>
                    <a:pt x="202" y="844"/>
                  </a:lnTo>
                  <a:lnTo>
                    <a:pt x="203" y="845"/>
                  </a:lnTo>
                  <a:lnTo>
                    <a:pt x="204" y="846"/>
                  </a:lnTo>
                  <a:lnTo>
                    <a:pt x="205" y="847"/>
                  </a:lnTo>
                  <a:lnTo>
                    <a:pt x="206" y="848"/>
                  </a:lnTo>
                  <a:lnTo>
                    <a:pt x="206" y="849"/>
                  </a:lnTo>
                  <a:lnTo>
                    <a:pt x="207" y="850"/>
                  </a:lnTo>
                  <a:lnTo>
                    <a:pt x="207" y="850"/>
                  </a:lnTo>
                  <a:lnTo>
                    <a:pt x="208" y="849"/>
                  </a:lnTo>
                  <a:lnTo>
                    <a:pt x="209" y="844"/>
                  </a:lnTo>
                  <a:lnTo>
                    <a:pt x="209" y="839"/>
                  </a:lnTo>
                  <a:lnTo>
                    <a:pt x="208" y="833"/>
                  </a:lnTo>
                  <a:lnTo>
                    <a:pt x="206" y="827"/>
                  </a:lnTo>
                  <a:lnTo>
                    <a:pt x="203" y="822"/>
                  </a:lnTo>
                  <a:lnTo>
                    <a:pt x="199" y="817"/>
                  </a:lnTo>
                  <a:lnTo>
                    <a:pt x="197" y="813"/>
                  </a:lnTo>
                  <a:lnTo>
                    <a:pt x="192" y="808"/>
                  </a:lnTo>
                  <a:lnTo>
                    <a:pt x="189" y="805"/>
                  </a:lnTo>
                  <a:lnTo>
                    <a:pt x="186" y="802"/>
                  </a:lnTo>
                  <a:lnTo>
                    <a:pt x="186" y="798"/>
                  </a:lnTo>
                  <a:lnTo>
                    <a:pt x="186" y="794"/>
                  </a:lnTo>
                  <a:lnTo>
                    <a:pt x="186" y="791"/>
                  </a:lnTo>
                  <a:lnTo>
                    <a:pt x="185" y="785"/>
                  </a:lnTo>
                  <a:lnTo>
                    <a:pt x="182" y="781"/>
                  </a:lnTo>
                  <a:lnTo>
                    <a:pt x="181" y="776"/>
                  </a:lnTo>
                  <a:lnTo>
                    <a:pt x="181" y="774"/>
                  </a:lnTo>
                  <a:lnTo>
                    <a:pt x="181" y="773"/>
                  </a:lnTo>
                  <a:lnTo>
                    <a:pt x="182" y="772"/>
                  </a:lnTo>
                  <a:lnTo>
                    <a:pt x="182" y="771"/>
                  </a:lnTo>
                  <a:lnTo>
                    <a:pt x="177" y="746"/>
                  </a:lnTo>
                  <a:lnTo>
                    <a:pt x="171" y="721"/>
                  </a:lnTo>
                  <a:lnTo>
                    <a:pt x="168" y="716"/>
                  </a:lnTo>
                  <a:lnTo>
                    <a:pt x="166" y="715"/>
                  </a:lnTo>
                  <a:lnTo>
                    <a:pt x="165" y="713"/>
                  </a:lnTo>
                  <a:lnTo>
                    <a:pt x="163" y="709"/>
                  </a:lnTo>
                  <a:lnTo>
                    <a:pt x="162" y="708"/>
                  </a:lnTo>
                  <a:lnTo>
                    <a:pt x="161" y="706"/>
                  </a:lnTo>
                  <a:lnTo>
                    <a:pt x="158" y="704"/>
                  </a:lnTo>
                  <a:lnTo>
                    <a:pt x="155" y="703"/>
                  </a:lnTo>
                  <a:lnTo>
                    <a:pt x="152" y="702"/>
                  </a:lnTo>
                  <a:lnTo>
                    <a:pt x="151" y="701"/>
                  </a:lnTo>
                  <a:lnTo>
                    <a:pt x="151" y="700"/>
                  </a:lnTo>
                  <a:lnTo>
                    <a:pt x="150" y="697"/>
                  </a:lnTo>
                  <a:lnTo>
                    <a:pt x="148" y="695"/>
                  </a:lnTo>
                  <a:lnTo>
                    <a:pt x="144" y="692"/>
                  </a:lnTo>
                  <a:lnTo>
                    <a:pt x="140" y="691"/>
                  </a:lnTo>
                  <a:lnTo>
                    <a:pt x="136" y="689"/>
                  </a:lnTo>
                  <a:lnTo>
                    <a:pt x="133" y="687"/>
                  </a:lnTo>
                  <a:lnTo>
                    <a:pt x="133" y="684"/>
                  </a:lnTo>
                  <a:lnTo>
                    <a:pt x="134" y="682"/>
                  </a:lnTo>
                  <a:lnTo>
                    <a:pt x="135" y="678"/>
                  </a:lnTo>
                  <a:lnTo>
                    <a:pt x="136" y="676"/>
                  </a:lnTo>
                  <a:lnTo>
                    <a:pt x="135" y="672"/>
                  </a:lnTo>
                  <a:lnTo>
                    <a:pt x="131" y="663"/>
                  </a:lnTo>
                  <a:lnTo>
                    <a:pt x="131" y="663"/>
                  </a:lnTo>
                  <a:lnTo>
                    <a:pt x="130" y="663"/>
                  </a:lnTo>
                  <a:lnTo>
                    <a:pt x="129" y="662"/>
                  </a:lnTo>
                  <a:lnTo>
                    <a:pt x="126" y="646"/>
                  </a:lnTo>
                  <a:lnTo>
                    <a:pt x="124" y="630"/>
                  </a:lnTo>
                  <a:lnTo>
                    <a:pt x="123" y="626"/>
                  </a:lnTo>
                  <a:lnTo>
                    <a:pt x="123" y="622"/>
                  </a:lnTo>
                  <a:lnTo>
                    <a:pt x="124" y="618"/>
                  </a:lnTo>
                  <a:lnTo>
                    <a:pt x="126" y="616"/>
                  </a:lnTo>
                  <a:lnTo>
                    <a:pt x="128" y="615"/>
                  </a:lnTo>
                  <a:lnTo>
                    <a:pt x="131" y="615"/>
                  </a:lnTo>
                  <a:lnTo>
                    <a:pt x="134" y="616"/>
                  </a:lnTo>
                  <a:lnTo>
                    <a:pt x="137" y="617"/>
                  </a:lnTo>
                  <a:lnTo>
                    <a:pt x="139" y="618"/>
                  </a:lnTo>
                  <a:lnTo>
                    <a:pt x="140" y="617"/>
                  </a:lnTo>
                  <a:lnTo>
                    <a:pt x="140" y="616"/>
                  </a:lnTo>
                  <a:lnTo>
                    <a:pt x="138" y="614"/>
                  </a:lnTo>
                  <a:lnTo>
                    <a:pt x="135" y="613"/>
                  </a:lnTo>
                  <a:lnTo>
                    <a:pt x="131" y="612"/>
                  </a:lnTo>
                  <a:lnTo>
                    <a:pt x="127" y="612"/>
                  </a:lnTo>
                  <a:lnTo>
                    <a:pt x="124" y="611"/>
                  </a:lnTo>
                  <a:lnTo>
                    <a:pt x="122" y="608"/>
                  </a:lnTo>
                  <a:lnTo>
                    <a:pt x="121" y="597"/>
                  </a:lnTo>
                  <a:lnTo>
                    <a:pt x="121" y="586"/>
                  </a:lnTo>
                  <a:lnTo>
                    <a:pt x="122" y="574"/>
                  </a:lnTo>
                  <a:lnTo>
                    <a:pt x="124" y="562"/>
                  </a:lnTo>
                  <a:lnTo>
                    <a:pt x="124" y="551"/>
                  </a:lnTo>
                  <a:lnTo>
                    <a:pt x="124" y="550"/>
                  </a:lnTo>
                  <a:lnTo>
                    <a:pt x="124" y="551"/>
                  </a:lnTo>
                  <a:lnTo>
                    <a:pt x="123" y="551"/>
                  </a:lnTo>
                  <a:lnTo>
                    <a:pt x="123" y="551"/>
                  </a:lnTo>
                  <a:lnTo>
                    <a:pt x="122" y="551"/>
                  </a:lnTo>
                  <a:lnTo>
                    <a:pt x="128" y="540"/>
                  </a:lnTo>
                  <a:lnTo>
                    <a:pt x="131" y="529"/>
                  </a:lnTo>
                  <a:lnTo>
                    <a:pt x="135" y="511"/>
                  </a:lnTo>
                  <a:lnTo>
                    <a:pt x="138" y="502"/>
                  </a:lnTo>
                  <a:lnTo>
                    <a:pt x="138" y="501"/>
                  </a:lnTo>
                  <a:lnTo>
                    <a:pt x="139" y="500"/>
                  </a:lnTo>
                  <a:lnTo>
                    <a:pt x="141" y="499"/>
                  </a:lnTo>
                  <a:lnTo>
                    <a:pt x="142" y="498"/>
                  </a:lnTo>
                  <a:lnTo>
                    <a:pt x="144" y="496"/>
                  </a:lnTo>
                  <a:lnTo>
                    <a:pt x="145" y="495"/>
                  </a:lnTo>
                  <a:lnTo>
                    <a:pt x="145" y="494"/>
                  </a:lnTo>
                  <a:lnTo>
                    <a:pt x="145" y="492"/>
                  </a:lnTo>
                  <a:lnTo>
                    <a:pt x="146" y="491"/>
                  </a:lnTo>
                  <a:lnTo>
                    <a:pt x="152" y="476"/>
                  </a:lnTo>
                  <a:lnTo>
                    <a:pt x="156" y="469"/>
                  </a:lnTo>
                  <a:lnTo>
                    <a:pt x="160" y="464"/>
                  </a:lnTo>
                  <a:lnTo>
                    <a:pt x="161" y="459"/>
                  </a:lnTo>
                  <a:lnTo>
                    <a:pt x="163" y="450"/>
                  </a:lnTo>
                  <a:lnTo>
                    <a:pt x="164" y="449"/>
                  </a:lnTo>
                  <a:lnTo>
                    <a:pt x="165" y="447"/>
                  </a:lnTo>
                  <a:lnTo>
                    <a:pt x="166" y="446"/>
                  </a:lnTo>
                  <a:lnTo>
                    <a:pt x="168" y="445"/>
                  </a:lnTo>
                  <a:lnTo>
                    <a:pt x="169" y="443"/>
                  </a:lnTo>
                  <a:lnTo>
                    <a:pt x="169" y="442"/>
                  </a:lnTo>
                  <a:lnTo>
                    <a:pt x="169" y="441"/>
                  </a:lnTo>
                  <a:lnTo>
                    <a:pt x="167" y="439"/>
                  </a:lnTo>
                  <a:lnTo>
                    <a:pt x="167" y="438"/>
                  </a:lnTo>
                  <a:lnTo>
                    <a:pt x="167" y="437"/>
                  </a:lnTo>
                  <a:lnTo>
                    <a:pt x="169" y="430"/>
                  </a:lnTo>
                  <a:lnTo>
                    <a:pt x="171" y="425"/>
                  </a:lnTo>
                  <a:lnTo>
                    <a:pt x="175" y="419"/>
                  </a:lnTo>
                  <a:lnTo>
                    <a:pt x="179" y="414"/>
                  </a:lnTo>
                  <a:lnTo>
                    <a:pt x="180" y="414"/>
                  </a:lnTo>
                  <a:lnTo>
                    <a:pt x="183" y="415"/>
                  </a:lnTo>
                  <a:lnTo>
                    <a:pt x="186" y="415"/>
                  </a:lnTo>
                  <a:lnTo>
                    <a:pt x="189" y="416"/>
                  </a:lnTo>
                  <a:lnTo>
                    <a:pt x="192" y="419"/>
                  </a:lnTo>
                  <a:lnTo>
                    <a:pt x="193" y="421"/>
                  </a:lnTo>
                  <a:lnTo>
                    <a:pt x="191" y="424"/>
                  </a:lnTo>
                  <a:lnTo>
                    <a:pt x="188" y="427"/>
                  </a:lnTo>
                  <a:lnTo>
                    <a:pt x="184" y="429"/>
                  </a:lnTo>
                  <a:lnTo>
                    <a:pt x="181" y="433"/>
                  </a:lnTo>
                  <a:lnTo>
                    <a:pt x="180" y="434"/>
                  </a:lnTo>
                  <a:lnTo>
                    <a:pt x="180" y="434"/>
                  </a:lnTo>
                  <a:lnTo>
                    <a:pt x="180" y="435"/>
                  </a:lnTo>
                  <a:lnTo>
                    <a:pt x="180" y="437"/>
                  </a:lnTo>
                  <a:lnTo>
                    <a:pt x="180" y="437"/>
                  </a:lnTo>
                  <a:lnTo>
                    <a:pt x="186" y="433"/>
                  </a:lnTo>
                  <a:lnTo>
                    <a:pt x="192" y="428"/>
                  </a:lnTo>
                  <a:lnTo>
                    <a:pt x="197" y="423"/>
                  </a:lnTo>
                  <a:lnTo>
                    <a:pt x="198" y="420"/>
                  </a:lnTo>
                  <a:lnTo>
                    <a:pt x="198" y="415"/>
                  </a:lnTo>
                  <a:lnTo>
                    <a:pt x="198" y="412"/>
                  </a:lnTo>
                  <a:lnTo>
                    <a:pt x="199" y="406"/>
                  </a:lnTo>
                  <a:lnTo>
                    <a:pt x="200" y="401"/>
                  </a:lnTo>
                  <a:lnTo>
                    <a:pt x="200" y="395"/>
                  </a:lnTo>
                  <a:lnTo>
                    <a:pt x="200" y="395"/>
                  </a:lnTo>
                  <a:lnTo>
                    <a:pt x="197" y="395"/>
                  </a:lnTo>
                  <a:lnTo>
                    <a:pt x="195" y="393"/>
                  </a:lnTo>
                  <a:lnTo>
                    <a:pt x="194" y="392"/>
                  </a:lnTo>
                  <a:lnTo>
                    <a:pt x="194" y="391"/>
                  </a:lnTo>
                  <a:lnTo>
                    <a:pt x="195" y="390"/>
                  </a:lnTo>
                  <a:lnTo>
                    <a:pt x="195" y="389"/>
                  </a:lnTo>
                  <a:lnTo>
                    <a:pt x="195" y="388"/>
                  </a:lnTo>
                  <a:lnTo>
                    <a:pt x="194" y="387"/>
                  </a:lnTo>
                  <a:lnTo>
                    <a:pt x="192" y="386"/>
                  </a:lnTo>
                  <a:lnTo>
                    <a:pt x="189" y="385"/>
                  </a:lnTo>
                  <a:lnTo>
                    <a:pt x="186" y="384"/>
                  </a:lnTo>
                  <a:lnTo>
                    <a:pt x="184" y="382"/>
                  </a:lnTo>
                  <a:lnTo>
                    <a:pt x="184" y="379"/>
                  </a:lnTo>
                  <a:lnTo>
                    <a:pt x="186" y="377"/>
                  </a:lnTo>
                  <a:lnTo>
                    <a:pt x="189" y="375"/>
                  </a:lnTo>
                  <a:lnTo>
                    <a:pt x="191" y="373"/>
                  </a:lnTo>
                  <a:lnTo>
                    <a:pt x="193" y="371"/>
                  </a:lnTo>
                  <a:lnTo>
                    <a:pt x="194" y="369"/>
                  </a:lnTo>
                  <a:lnTo>
                    <a:pt x="194" y="366"/>
                  </a:lnTo>
                  <a:lnTo>
                    <a:pt x="193" y="364"/>
                  </a:lnTo>
                  <a:lnTo>
                    <a:pt x="192" y="363"/>
                  </a:lnTo>
                  <a:lnTo>
                    <a:pt x="191" y="363"/>
                  </a:lnTo>
                  <a:lnTo>
                    <a:pt x="190" y="363"/>
                  </a:lnTo>
                  <a:lnTo>
                    <a:pt x="189" y="365"/>
                  </a:lnTo>
                  <a:lnTo>
                    <a:pt x="188" y="366"/>
                  </a:lnTo>
                  <a:lnTo>
                    <a:pt x="187" y="367"/>
                  </a:lnTo>
                  <a:lnTo>
                    <a:pt x="184" y="370"/>
                  </a:lnTo>
                  <a:lnTo>
                    <a:pt x="182" y="370"/>
                  </a:lnTo>
                  <a:lnTo>
                    <a:pt x="178" y="365"/>
                  </a:lnTo>
                  <a:lnTo>
                    <a:pt x="176" y="363"/>
                  </a:lnTo>
                  <a:lnTo>
                    <a:pt x="171" y="358"/>
                  </a:lnTo>
                  <a:lnTo>
                    <a:pt x="168" y="354"/>
                  </a:lnTo>
                  <a:lnTo>
                    <a:pt x="165" y="349"/>
                  </a:lnTo>
                  <a:lnTo>
                    <a:pt x="165" y="344"/>
                  </a:lnTo>
                  <a:lnTo>
                    <a:pt x="167" y="341"/>
                  </a:lnTo>
                  <a:lnTo>
                    <a:pt x="171" y="337"/>
                  </a:lnTo>
                  <a:lnTo>
                    <a:pt x="175" y="334"/>
                  </a:lnTo>
                  <a:lnTo>
                    <a:pt x="179" y="332"/>
                  </a:lnTo>
                  <a:lnTo>
                    <a:pt x="181" y="331"/>
                  </a:lnTo>
                  <a:lnTo>
                    <a:pt x="184" y="331"/>
                  </a:lnTo>
                  <a:lnTo>
                    <a:pt x="185" y="331"/>
                  </a:lnTo>
                  <a:lnTo>
                    <a:pt x="185" y="331"/>
                  </a:lnTo>
                  <a:lnTo>
                    <a:pt x="182" y="330"/>
                  </a:lnTo>
                  <a:lnTo>
                    <a:pt x="179" y="330"/>
                  </a:lnTo>
                  <a:lnTo>
                    <a:pt x="176" y="329"/>
                  </a:lnTo>
                  <a:lnTo>
                    <a:pt x="173" y="328"/>
                  </a:lnTo>
                  <a:lnTo>
                    <a:pt x="170" y="326"/>
                  </a:lnTo>
                  <a:lnTo>
                    <a:pt x="170" y="325"/>
                  </a:lnTo>
                  <a:lnTo>
                    <a:pt x="173" y="323"/>
                  </a:lnTo>
                  <a:lnTo>
                    <a:pt x="175" y="322"/>
                  </a:lnTo>
                  <a:lnTo>
                    <a:pt x="177" y="320"/>
                  </a:lnTo>
                  <a:lnTo>
                    <a:pt x="179" y="318"/>
                  </a:lnTo>
                  <a:lnTo>
                    <a:pt x="180" y="313"/>
                  </a:lnTo>
                  <a:lnTo>
                    <a:pt x="179" y="309"/>
                  </a:lnTo>
                  <a:lnTo>
                    <a:pt x="178" y="307"/>
                  </a:lnTo>
                  <a:lnTo>
                    <a:pt x="177" y="305"/>
                  </a:lnTo>
                  <a:lnTo>
                    <a:pt x="175" y="304"/>
                  </a:lnTo>
                  <a:lnTo>
                    <a:pt x="173" y="302"/>
                  </a:lnTo>
                  <a:lnTo>
                    <a:pt x="171" y="299"/>
                  </a:lnTo>
                  <a:lnTo>
                    <a:pt x="170" y="296"/>
                  </a:lnTo>
                  <a:lnTo>
                    <a:pt x="170" y="295"/>
                  </a:lnTo>
                  <a:lnTo>
                    <a:pt x="171" y="293"/>
                  </a:lnTo>
                  <a:lnTo>
                    <a:pt x="173" y="291"/>
                  </a:lnTo>
                  <a:lnTo>
                    <a:pt x="172" y="290"/>
                  </a:lnTo>
                  <a:lnTo>
                    <a:pt x="171" y="288"/>
                  </a:lnTo>
                  <a:lnTo>
                    <a:pt x="171" y="287"/>
                  </a:lnTo>
                  <a:lnTo>
                    <a:pt x="171" y="286"/>
                  </a:lnTo>
                  <a:lnTo>
                    <a:pt x="171" y="285"/>
                  </a:lnTo>
                  <a:lnTo>
                    <a:pt x="171" y="284"/>
                  </a:lnTo>
                  <a:lnTo>
                    <a:pt x="172" y="283"/>
                  </a:lnTo>
                  <a:lnTo>
                    <a:pt x="173" y="283"/>
                  </a:lnTo>
                  <a:lnTo>
                    <a:pt x="174" y="282"/>
                  </a:lnTo>
                  <a:lnTo>
                    <a:pt x="174" y="282"/>
                  </a:lnTo>
                  <a:lnTo>
                    <a:pt x="175" y="283"/>
                  </a:lnTo>
                  <a:lnTo>
                    <a:pt x="175" y="288"/>
                  </a:lnTo>
                  <a:lnTo>
                    <a:pt x="175" y="288"/>
                  </a:lnTo>
                  <a:lnTo>
                    <a:pt x="179" y="286"/>
                  </a:lnTo>
                  <a:lnTo>
                    <a:pt x="182" y="282"/>
                  </a:lnTo>
                  <a:lnTo>
                    <a:pt x="185" y="277"/>
                  </a:lnTo>
                  <a:lnTo>
                    <a:pt x="188" y="271"/>
                  </a:lnTo>
                  <a:lnTo>
                    <a:pt x="190" y="267"/>
                  </a:lnTo>
                  <a:lnTo>
                    <a:pt x="191" y="262"/>
                  </a:lnTo>
                  <a:lnTo>
                    <a:pt x="190" y="262"/>
                  </a:lnTo>
                  <a:lnTo>
                    <a:pt x="190" y="263"/>
                  </a:lnTo>
                  <a:lnTo>
                    <a:pt x="188" y="265"/>
                  </a:lnTo>
                  <a:lnTo>
                    <a:pt x="187" y="268"/>
                  </a:lnTo>
                  <a:lnTo>
                    <a:pt x="186" y="271"/>
                  </a:lnTo>
                  <a:lnTo>
                    <a:pt x="184" y="273"/>
                  </a:lnTo>
                  <a:lnTo>
                    <a:pt x="182" y="275"/>
                  </a:lnTo>
                  <a:lnTo>
                    <a:pt x="179" y="278"/>
                  </a:lnTo>
                  <a:lnTo>
                    <a:pt x="176" y="280"/>
                  </a:lnTo>
                  <a:lnTo>
                    <a:pt x="173" y="279"/>
                  </a:lnTo>
                  <a:lnTo>
                    <a:pt x="173" y="277"/>
                  </a:lnTo>
                  <a:lnTo>
                    <a:pt x="174" y="276"/>
                  </a:lnTo>
                  <a:lnTo>
                    <a:pt x="179" y="273"/>
                  </a:lnTo>
                  <a:lnTo>
                    <a:pt x="181" y="271"/>
                  </a:lnTo>
                  <a:lnTo>
                    <a:pt x="182" y="267"/>
                  </a:lnTo>
                  <a:lnTo>
                    <a:pt x="184" y="263"/>
                  </a:lnTo>
                  <a:lnTo>
                    <a:pt x="185" y="260"/>
                  </a:lnTo>
                  <a:lnTo>
                    <a:pt x="184" y="257"/>
                  </a:lnTo>
                  <a:lnTo>
                    <a:pt x="182" y="256"/>
                  </a:lnTo>
                  <a:lnTo>
                    <a:pt x="179" y="257"/>
                  </a:lnTo>
                  <a:lnTo>
                    <a:pt x="176" y="258"/>
                  </a:lnTo>
                  <a:lnTo>
                    <a:pt x="173" y="259"/>
                  </a:lnTo>
                  <a:lnTo>
                    <a:pt x="170" y="258"/>
                  </a:lnTo>
                  <a:lnTo>
                    <a:pt x="170" y="257"/>
                  </a:lnTo>
                  <a:lnTo>
                    <a:pt x="172" y="257"/>
                  </a:lnTo>
                  <a:lnTo>
                    <a:pt x="177" y="256"/>
                  </a:lnTo>
                  <a:lnTo>
                    <a:pt x="180" y="255"/>
                  </a:lnTo>
                  <a:lnTo>
                    <a:pt x="182" y="254"/>
                  </a:lnTo>
                  <a:lnTo>
                    <a:pt x="182" y="251"/>
                  </a:lnTo>
                  <a:lnTo>
                    <a:pt x="180" y="249"/>
                  </a:lnTo>
                  <a:lnTo>
                    <a:pt x="179" y="246"/>
                  </a:lnTo>
                  <a:lnTo>
                    <a:pt x="178" y="244"/>
                  </a:lnTo>
                  <a:lnTo>
                    <a:pt x="179" y="239"/>
                  </a:lnTo>
                  <a:lnTo>
                    <a:pt x="182" y="234"/>
                  </a:lnTo>
                  <a:lnTo>
                    <a:pt x="184" y="229"/>
                  </a:lnTo>
                  <a:lnTo>
                    <a:pt x="183" y="225"/>
                  </a:lnTo>
                  <a:lnTo>
                    <a:pt x="182" y="221"/>
                  </a:lnTo>
                  <a:lnTo>
                    <a:pt x="182" y="217"/>
                  </a:lnTo>
                  <a:lnTo>
                    <a:pt x="183" y="216"/>
                  </a:lnTo>
                  <a:lnTo>
                    <a:pt x="184" y="216"/>
                  </a:lnTo>
                  <a:lnTo>
                    <a:pt x="185" y="215"/>
                  </a:lnTo>
                  <a:lnTo>
                    <a:pt x="186" y="214"/>
                  </a:lnTo>
                  <a:lnTo>
                    <a:pt x="188" y="214"/>
                  </a:lnTo>
                  <a:lnTo>
                    <a:pt x="190" y="213"/>
                  </a:lnTo>
                  <a:lnTo>
                    <a:pt x="190" y="212"/>
                  </a:lnTo>
                  <a:lnTo>
                    <a:pt x="189" y="211"/>
                  </a:lnTo>
                  <a:lnTo>
                    <a:pt x="186" y="211"/>
                  </a:lnTo>
                  <a:lnTo>
                    <a:pt x="182" y="212"/>
                  </a:lnTo>
                  <a:lnTo>
                    <a:pt x="181" y="211"/>
                  </a:lnTo>
                  <a:lnTo>
                    <a:pt x="184" y="204"/>
                  </a:lnTo>
                  <a:lnTo>
                    <a:pt x="186" y="201"/>
                  </a:lnTo>
                  <a:lnTo>
                    <a:pt x="188" y="198"/>
                  </a:lnTo>
                  <a:lnTo>
                    <a:pt x="189" y="195"/>
                  </a:lnTo>
                  <a:lnTo>
                    <a:pt x="190" y="193"/>
                  </a:lnTo>
                  <a:lnTo>
                    <a:pt x="185" y="199"/>
                  </a:lnTo>
                  <a:lnTo>
                    <a:pt x="181" y="206"/>
                  </a:lnTo>
                  <a:lnTo>
                    <a:pt x="176" y="212"/>
                  </a:lnTo>
                  <a:lnTo>
                    <a:pt x="176" y="212"/>
                  </a:lnTo>
                  <a:lnTo>
                    <a:pt x="176" y="212"/>
                  </a:lnTo>
                  <a:lnTo>
                    <a:pt x="176" y="211"/>
                  </a:lnTo>
                  <a:lnTo>
                    <a:pt x="176" y="210"/>
                  </a:lnTo>
                  <a:lnTo>
                    <a:pt x="177" y="209"/>
                  </a:lnTo>
                  <a:lnTo>
                    <a:pt x="177" y="208"/>
                  </a:lnTo>
                  <a:lnTo>
                    <a:pt x="177" y="207"/>
                  </a:lnTo>
                  <a:lnTo>
                    <a:pt x="178" y="205"/>
                  </a:lnTo>
                  <a:lnTo>
                    <a:pt x="179" y="203"/>
                  </a:lnTo>
                  <a:lnTo>
                    <a:pt x="179" y="200"/>
                  </a:lnTo>
                  <a:lnTo>
                    <a:pt x="179" y="198"/>
                  </a:lnTo>
                  <a:lnTo>
                    <a:pt x="179" y="195"/>
                  </a:lnTo>
                  <a:lnTo>
                    <a:pt x="177" y="194"/>
                  </a:lnTo>
                  <a:lnTo>
                    <a:pt x="174" y="194"/>
                  </a:lnTo>
                  <a:lnTo>
                    <a:pt x="173" y="194"/>
                  </a:lnTo>
                  <a:lnTo>
                    <a:pt x="171" y="195"/>
                  </a:lnTo>
                  <a:lnTo>
                    <a:pt x="170" y="197"/>
                  </a:lnTo>
                  <a:lnTo>
                    <a:pt x="170" y="198"/>
                  </a:lnTo>
                  <a:lnTo>
                    <a:pt x="170" y="198"/>
                  </a:lnTo>
                  <a:lnTo>
                    <a:pt x="173" y="198"/>
                  </a:lnTo>
                  <a:lnTo>
                    <a:pt x="174" y="199"/>
                  </a:lnTo>
                  <a:lnTo>
                    <a:pt x="174" y="202"/>
                  </a:lnTo>
                  <a:lnTo>
                    <a:pt x="174" y="204"/>
                  </a:lnTo>
                  <a:lnTo>
                    <a:pt x="173" y="206"/>
                  </a:lnTo>
                  <a:lnTo>
                    <a:pt x="171" y="207"/>
                  </a:lnTo>
                  <a:lnTo>
                    <a:pt x="167" y="206"/>
                  </a:lnTo>
                  <a:lnTo>
                    <a:pt x="165" y="204"/>
                  </a:lnTo>
                  <a:lnTo>
                    <a:pt x="164" y="200"/>
                  </a:lnTo>
                  <a:lnTo>
                    <a:pt x="164" y="196"/>
                  </a:lnTo>
                  <a:lnTo>
                    <a:pt x="165" y="191"/>
                  </a:lnTo>
                  <a:lnTo>
                    <a:pt x="166" y="186"/>
                  </a:lnTo>
                  <a:lnTo>
                    <a:pt x="168" y="181"/>
                  </a:lnTo>
                  <a:lnTo>
                    <a:pt x="169" y="178"/>
                  </a:lnTo>
                  <a:lnTo>
                    <a:pt x="170" y="175"/>
                  </a:lnTo>
                  <a:lnTo>
                    <a:pt x="170" y="173"/>
                  </a:lnTo>
                  <a:lnTo>
                    <a:pt x="169" y="172"/>
                  </a:lnTo>
                  <a:lnTo>
                    <a:pt x="167" y="172"/>
                  </a:lnTo>
                  <a:lnTo>
                    <a:pt x="165" y="174"/>
                  </a:lnTo>
                  <a:lnTo>
                    <a:pt x="163" y="175"/>
                  </a:lnTo>
                  <a:lnTo>
                    <a:pt x="161" y="175"/>
                  </a:lnTo>
                  <a:lnTo>
                    <a:pt x="160" y="174"/>
                  </a:lnTo>
                  <a:lnTo>
                    <a:pt x="159" y="173"/>
                  </a:lnTo>
                  <a:lnTo>
                    <a:pt x="157" y="172"/>
                  </a:lnTo>
                  <a:lnTo>
                    <a:pt x="157" y="171"/>
                  </a:lnTo>
                  <a:lnTo>
                    <a:pt x="156" y="169"/>
                  </a:lnTo>
                  <a:lnTo>
                    <a:pt x="157" y="168"/>
                  </a:lnTo>
                  <a:lnTo>
                    <a:pt x="160" y="167"/>
                  </a:lnTo>
                  <a:lnTo>
                    <a:pt x="160" y="167"/>
                  </a:lnTo>
                  <a:lnTo>
                    <a:pt x="161" y="166"/>
                  </a:lnTo>
                  <a:lnTo>
                    <a:pt x="160" y="166"/>
                  </a:lnTo>
                  <a:lnTo>
                    <a:pt x="156" y="163"/>
                  </a:lnTo>
                  <a:lnTo>
                    <a:pt x="152" y="162"/>
                  </a:lnTo>
                  <a:lnTo>
                    <a:pt x="148" y="161"/>
                  </a:lnTo>
                  <a:lnTo>
                    <a:pt x="143" y="159"/>
                  </a:lnTo>
                  <a:lnTo>
                    <a:pt x="142" y="157"/>
                  </a:lnTo>
                  <a:lnTo>
                    <a:pt x="142" y="155"/>
                  </a:lnTo>
                  <a:lnTo>
                    <a:pt x="143" y="153"/>
                  </a:lnTo>
                  <a:lnTo>
                    <a:pt x="145" y="152"/>
                  </a:lnTo>
                  <a:lnTo>
                    <a:pt x="147" y="151"/>
                  </a:lnTo>
                  <a:lnTo>
                    <a:pt x="148" y="150"/>
                  </a:lnTo>
                  <a:lnTo>
                    <a:pt x="149" y="150"/>
                  </a:lnTo>
                  <a:lnTo>
                    <a:pt x="150" y="150"/>
                  </a:lnTo>
                  <a:lnTo>
                    <a:pt x="151" y="149"/>
                  </a:lnTo>
                  <a:lnTo>
                    <a:pt x="151" y="148"/>
                  </a:lnTo>
                  <a:lnTo>
                    <a:pt x="147" y="144"/>
                  </a:lnTo>
                  <a:lnTo>
                    <a:pt x="142" y="140"/>
                  </a:lnTo>
                  <a:lnTo>
                    <a:pt x="137" y="137"/>
                  </a:lnTo>
                  <a:lnTo>
                    <a:pt x="132" y="135"/>
                  </a:lnTo>
                  <a:lnTo>
                    <a:pt x="132" y="135"/>
                  </a:lnTo>
                  <a:lnTo>
                    <a:pt x="132" y="135"/>
                  </a:lnTo>
                  <a:lnTo>
                    <a:pt x="132" y="136"/>
                  </a:lnTo>
                  <a:lnTo>
                    <a:pt x="132" y="136"/>
                  </a:lnTo>
                  <a:lnTo>
                    <a:pt x="133" y="137"/>
                  </a:lnTo>
                  <a:lnTo>
                    <a:pt x="133" y="138"/>
                  </a:lnTo>
                  <a:lnTo>
                    <a:pt x="132" y="138"/>
                  </a:lnTo>
                  <a:lnTo>
                    <a:pt x="131" y="139"/>
                  </a:lnTo>
                  <a:lnTo>
                    <a:pt x="122" y="139"/>
                  </a:lnTo>
                  <a:lnTo>
                    <a:pt x="116" y="139"/>
                  </a:lnTo>
                  <a:lnTo>
                    <a:pt x="110" y="139"/>
                  </a:lnTo>
                  <a:lnTo>
                    <a:pt x="105" y="137"/>
                  </a:lnTo>
                  <a:lnTo>
                    <a:pt x="104" y="136"/>
                  </a:lnTo>
                  <a:lnTo>
                    <a:pt x="106" y="135"/>
                  </a:lnTo>
                  <a:lnTo>
                    <a:pt x="110" y="134"/>
                  </a:lnTo>
                  <a:lnTo>
                    <a:pt x="113" y="133"/>
                  </a:lnTo>
                  <a:lnTo>
                    <a:pt x="116" y="131"/>
                  </a:lnTo>
                  <a:lnTo>
                    <a:pt x="118" y="130"/>
                  </a:lnTo>
                  <a:lnTo>
                    <a:pt x="118" y="129"/>
                  </a:lnTo>
                  <a:lnTo>
                    <a:pt x="111" y="130"/>
                  </a:lnTo>
                  <a:lnTo>
                    <a:pt x="105" y="131"/>
                  </a:lnTo>
                  <a:lnTo>
                    <a:pt x="98" y="134"/>
                  </a:lnTo>
                  <a:lnTo>
                    <a:pt x="93" y="138"/>
                  </a:lnTo>
                  <a:lnTo>
                    <a:pt x="89" y="140"/>
                  </a:lnTo>
                  <a:lnTo>
                    <a:pt x="86" y="143"/>
                  </a:lnTo>
                  <a:lnTo>
                    <a:pt x="84" y="145"/>
                  </a:lnTo>
                  <a:lnTo>
                    <a:pt x="81" y="146"/>
                  </a:lnTo>
                  <a:lnTo>
                    <a:pt x="78" y="148"/>
                  </a:lnTo>
                  <a:lnTo>
                    <a:pt x="72" y="149"/>
                  </a:lnTo>
                  <a:lnTo>
                    <a:pt x="72" y="149"/>
                  </a:lnTo>
                  <a:lnTo>
                    <a:pt x="72" y="148"/>
                  </a:lnTo>
                  <a:lnTo>
                    <a:pt x="73" y="148"/>
                  </a:lnTo>
                  <a:lnTo>
                    <a:pt x="73" y="147"/>
                  </a:lnTo>
                  <a:lnTo>
                    <a:pt x="61" y="151"/>
                  </a:lnTo>
                  <a:lnTo>
                    <a:pt x="49" y="155"/>
                  </a:lnTo>
                  <a:lnTo>
                    <a:pt x="47" y="154"/>
                  </a:lnTo>
                  <a:lnTo>
                    <a:pt x="47" y="153"/>
                  </a:lnTo>
                  <a:lnTo>
                    <a:pt x="46" y="153"/>
                  </a:lnTo>
                  <a:lnTo>
                    <a:pt x="45" y="153"/>
                  </a:lnTo>
                  <a:lnTo>
                    <a:pt x="40" y="155"/>
                  </a:lnTo>
                  <a:lnTo>
                    <a:pt x="35" y="158"/>
                  </a:lnTo>
                  <a:lnTo>
                    <a:pt x="30" y="160"/>
                  </a:lnTo>
                  <a:lnTo>
                    <a:pt x="31" y="159"/>
                  </a:lnTo>
                  <a:lnTo>
                    <a:pt x="32" y="158"/>
                  </a:lnTo>
                  <a:lnTo>
                    <a:pt x="33" y="158"/>
                  </a:lnTo>
                  <a:lnTo>
                    <a:pt x="33" y="157"/>
                  </a:lnTo>
                  <a:lnTo>
                    <a:pt x="22" y="156"/>
                  </a:lnTo>
                  <a:lnTo>
                    <a:pt x="11" y="156"/>
                  </a:lnTo>
                  <a:lnTo>
                    <a:pt x="1" y="154"/>
                  </a:lnTo>
                  <a:lnTo>
                    <a:pt x="0" y="154"/>
                  </a:lnTo>
                  <a:lnTo>
                    <a:pt x="0" y="153"/>
                  </a:lnTo>
                  <a:lnTo>
                    <a:pt x="1" y="153"/>
                  </a:lnTo>
                  <a:lnTo>
                    <a:pt x="2" y="152"/>
                  </a:lnTo>
                  <a:lnTo>
                    <a:pt x="5" y="150"/>
                  </a:lnTo>
                  <a:lnTo>
                    <a:pt x="5" y="150"/>
                  </a:lnTo>
                  <a:lnTo>
                    <a:pt x="11" y="152"/>
                  </a:lnTo>
                  <a:lnTo>
                    <a:pt x="16" y="154"/>
                  </a:lnTo>
                  <a:lnTo>
                    <a:pt x="22" y="155"/>
                  </a:lnTo>
                  <a:lnTo>
                    <a:pt x="24" y="154"/>
                  </a:lnTo>
                  <a:lnTo>
                    <a:pt x="25" y="153"/>
                  </a:lnTo>
                  <a:lnTo>
                    <a:pt x="25" y="152"/>
                  </a:lnTo>
                  <a:lnTo>
                    <a:pt x="26" y="150"/>
                  </a:lnTo>
                  <a:lnTo>
                    <a:pt x="27" y="149"/>
                  </a:lnTo>
                  <a:lnTo>
                    <a:pt x="28" y="149"/>
                  </a:lnTo>
                  <a:lnTo>
                    <a:pt x="31" y="148"/>
                  </a:lnTo>
                  <a:lnTo>
                    <a:pt x="35" y="148"/>
                  </a:lnTo>
                  <a:lnTo>
                    <a:pt x="41" y="147"/>
                  </a:lnTo>
                  <a:lnTo>
                    <a:pt x="47" y="146"/>
                  </a:lnTo>
                  <a:lnTo>
                    <a:pt x="52" y="146"/>
                  </a:lnTo>
                  <a:lnTo>
                    <a:pt x="54" y="145"/>
                  </a:lnTo>
                  <a:lnTo>
                    <a:pt x="55" y="144"/>
                  </a:lnTo>
                  <a:lnTo>
                    <a:pt x="56" y="143"/>
                  </a:lnTo>
                  <a:lnTo>
                    <a:pt x="60" y="138"/>
                  </a:lnTo>
                  <a:lnTo>
                    <a:pt x="61" y="137"/>
                  </a:lnTo>
                  <a:lnTo>
                    <a:pt x="62" y="137"/>
                  </a:lnTo>
                  <a:lnTo>
                    <a:pt x="63" y="138"/>
                  </a:lnTo>
                  <a:lnTo>
                    <a:pt x="65" y="137"/>
                  </a:lnTo>
                  <a:lnTo>
                    <a:pt x="65" y="135"/>
                  </a:lnTo>
                  <a:lnTo>
                    <a:pt x="65" y="134"/>
                  </a:lnTo>
                  <a:lnTo>
                    <a:pt x="66" y="134"/>
                  </a:lnTo>
                  <a:lnTo>
                    <a:pt x="68" y="133"/>
                  </a:lnTo>
                  <a:lnTo>
                    <a:pt x="72" y="132"/>
                  </a:lnTo>
                  <a:lnTo>
                    <a:pt x="75" y="131"/>
                  </a:lnTo>
                  <a:lnTo>
                    <a:pt x="78" y="130"/>
                  </a:lnTo>
                  <a:lnTo>
                    <a:pt x="79" y="128"/>
                  </a:lnTo>
                  <a:lnTo>
                    <a:pt x="78" y="125"/>
                  </a:lnTo>
                  <a:lnTo>
                    <a:pt x="75" y="123"/>
                  </a:lnTo>
                  <a:lnTo>
                    <a:pt x="72" y="122"/>
                  </a:lnTo>
                  <a:lnTo>
                    <a:pt x="68" y="120"/>
                  </a:lnTo>
                  <a:lnTo>
                    <a:pt x="65" y="119"/>
                  </a:lnTo>
                  <a:lnTo>
                    <a:pt x="63" y="118"/>
                  </a:lnTo>
                  <a:lnTo>
                    <a:pt x="60" y="117"/>
                  </a:lnTo>
                  <a:lnTo>
                    <a:pt x="58" y="116"/>
                  </a:lnTo>
                  <a:lnTo>
                    <a:pt x="57" y="114"/>
                  </a:lnTo>
                  <a:lnTo>
                    <a:pt x="57" y="113"/>
                  </a:lnTo>
                  <a:lnTo>
                    <a:pt x="58" y="112"/>
                  </a:lnTo>
                  <a:lnTo>
                    <a:pt x="59" y="112"/>
                  </a:lnTo>
                  <a:lnTo>
                    <a:pt x="60" y="112"/>
                  </a:lnTo>
                  <a:lnTo>
                    <a:pt x="61" y="112"/>
                  </a:lnTo>
                  <a:lnTo>
                    <a:pt x="63" y="111"/>
                  </a:lnTo>
                  <a:lnTo>
                    <a:pt x="64" y="111"/>
                  </a:lnTo>
                  <a:lnTo>
                    <a:pt x="65" y="111"/>
                  </a:lnTo>
                  <a:lnTo>
                    <a:pt x="65" y="109"/>
                  </a:lnTo>
                  <a:lnTo>
                    <a:pt x="71" y="102"/>
                  </a:lnTo>
                  <a:lnTo>
                    <a:pt x="79" y="96"/>
                  </a:lnTo>
                  <a:lnTo>
                    <a:pt x="76" y="97"/>
                  </a:lnTo>
                  <a:lnTo>
                    <a:pt x="73" y="97"/>
                  </a:lnTo>
                  <a:lnTo>
                    <a:pt x="70" y="96"/>
                  </a:lnTo>
                  <a:lnTo>
                    <a:pt x="69" y="93"/>
                  </a:lnTo>
                  <a:lnTo>
                    <a:pt x="70" y="91"/>
                  </a:lnTo>
                  <a:lnTo>
                    <a:pt x="72" y="88"/>
                  </a:lnTo>
                  <a:lnTo>
                    <a:pt x="75" y="84"/>
                  </a:lnTo>
                  <a:lnTo>
                    <a:pt x="78" y="82"/>
                  </a:lnTo>
                  <a:lnTo>
                    <a:pt x="80" y="82"/>
                  </a:lnTo>
                  <a:lnTo>
                    <a:pt x="82" y="83"/>
                  </a:lnTo>
                  <a:lnTo>
                    <a:pt x="84" y="84"/>
                  </a:lnTo>
                  <a:lnTo>
                    <a:pt x="87" y="84"/>
                  </a:lnTo>
                  <a:lnTo>
                    <a:pt x="90" y="82"/>
                  </a:lnTo>
                  <a:lnTo>
                    <a:pt x="91" y="78"/>
                  </a:lnTo>
                  <a:lnTo>
                    <a:pt x="92" y="74"/>
                  </a:lnTo>
                  <a:lnTo>
                    <a:pt x="92" y="73"/>
                  </a:lnTo>
                  <a:lnTo>
                    <a:pt x="92" y="71"/>
                  </a:lnTo>
                  <a:lnTo>
                    <a:pt x="92" y="69"/>
                  </a:lnTo>
                  <a:lnTo>
                    <a:pt x="92" y="69"/>
                  </a:lnTo>
                  <a:lnTo>
                    <a:pt x="97" y="66"/>
                  </a:lnTo>
                  <a:lnTo>
                    <a:pt x="103" y="64"/>
                  </a:lnTo>
                  <a:lnTo>
                    <a:pt x="108" y="63"/>
                  </a:lnTo>
                  <a:lnTo>
                    <a:pt x="112" y="61"/>
                  </a:lnTo>
                  <a:lnTo>
                    <a:pt x="116" y="59"/>
                  </a:lnTo>
                  <a:lnTo>
                    <a:pt x="120" y="58"/>
                  </a:lnTo>
                  <a:lnTo>
                    <a:pt x="124" y="59"/>
                  </a:lnTo>
                  <a:lnTo>
                    <a:pt x="127" y="61"/>
                  </a:lnTo>
                  <a:lnTo>
                    <a:pt x="128" y="63"/>
                  </a:lnTo>
                  <a:lnTo>
                    <a:pt x="130" y="64"/>
                  </a:lnTo>
                  <a:lnTo>
                    <a:pt x="132" y="65"/>
                  </a:lnTo>
                  <a:lnTo>
                    <a:pt x="134" y="65"/>
                  </a:lnTo>
                  <a:lnTo>
                    <a:pt x="137" y="63"/>
                  </a:lnTo>
                  <a:lnTo>
                    <a:pt x="139" y="61"/>
                  </a:lnTo>
                  <a:lnTo>
                    <a:pt x="142" y="56"/>
                  </a:lnTo>
                  <a:lnTo>
                    <a:pt x="143" y="55"/>
                  </a:lnTo>
                  <a:lnTo>
                    <a:pt x="146" y="54"/>
                  </a:lnTo>
                  <a:lnTo>
                    <a:pt x="149" y="53"/>
                  </a:lnTo>
                  <a:lnTo>
                    <a:pt x="151" y="53"/>
                  </a:lnTo>
                  <a:lnTo>
                    <a:pt x="153" y="52"/>
                  </a:lnTo>
                  <a:lnTo>
                    <a:pt x="153" y="51"/>
                  </a:lnTo>
                  <a:lnTo>
                    <a:pt x="151" y="50"/>
                  </a:lnTo>
                  <a:lnTo>
                    <a:pt x="148" y="51"/>
                  </a:lnTo>
                  <a:lnTo>
                    <a:pt x="145" y="52"/>
                  </a:lnTo>
                  <a:lnTo>
                    <a:pt x="142" y="52"/>
                  </a:lnTo>
                  <a:lnTo>
                    <a:pt x="140" y="52"/>
                  </a:lnTo>
                  <a:lnTo>
                    <a:pt x="137" y="49"/>
                  </a:lnTo>
                  <a:lnTo>
                    <a:pt x="137" y="44"/>
                  </a:lnTo>
                  <a:lnTo>
                    <a:pt x="138" y="40"/>
                  </a:lnTo>
                  <a:lnTo>
                    <a:pt x="141" y="36"/>
                  </a:lnTo>
                  <a:lnTo>
                    <a:pt x="144" y="32"/>
                  </a:lnTo>
                  <a:lnTo>
                    <a:pt x="147" y="28"/>
                  </a:lnTo>
                  <a:lnTo>
                    <a:pt x="150" y="26"/>
                  </a:lnTo>
                  <a:lnTo>
                    <a:pt x="152" y="24"/>
                  </a:lnTo>
                  <a:lnTo>
                    <a:pt x="158" y="22"/>
                  </a:lnTo>
                  <a:lnTo>
                    <a:pt x="162" y="20"/>
                  </a:lnTo>
                  <a:lnTo>
                    <a:pt x="165" y="20"/>
                  </a:lnTo>
                  <a:lnTo>
                    <a:pt x="166" y="21"/>
                  </a:lnTo>
                  <a:lnTo>
                    <a:pt x="166" y="22"/>
                  </a:lnTo>
                  <a:lnTo>
                    <a:pt x="166" y="24"/>
                  </a:lnTo>
                  <a:lnTo>
                    <a:pt x="165" y="26"/>
                  </a:lnTo>
                  <a:lnTo>
                    <a:pt x="163" y="32"/>
                  </a:lnTo>
                  <a:lnTo>
                    <a:pt x="163" y="36"/>
                  </a:lnTo>
                  <a:lnTo>
                    <a:pt x="165" y="38"/>
                  </a:lnTo>
                  <a:lnTo>
                    <a:pt x="167" y="39"/>
                  </a:lnTo>
                  <a:lnTo>
                    <a:pt x="170" y="38"/>
                  </a:lnTo>
                  <a:lnTo>
                    <a:pt x="173" y="35"/>
                  </a:lnTo>
                  <a:lnTo>
                    <a:pt x="175" y="32"/>
                  </a:lnTo>
                  <a:lnTo>
                    <a:pt x="178" y="29"/>
                  </a:lnTo>
                  <a:lnTo>
                    <a:pt x="181" y="28"/>
                  </a:lnTo>
                  <a:lnTo>
                    <a:pt x="182" y="28"/>
                  </a:lnTo>
                  <a:lnTo>
                    <a:pt x="182" y="27"/>
                  </a:lnTo>
                  <a:lnTo>
                    <a:pt x="182" y="27"/>
                  </a:lnTo>
                  <a:lnTo>
                    <a:pt x="184" y="27"/>
                  </a:lnTo>
                  <a:lnTo>
                    <a:pt x="184" y="26"/>
                  </a:lnTo>
                  <a:lnTo>
                    <a:pt x="185" y="26"/>
                  </a:lnTo>
                  <a:lnTo>
                    <a:pt x="188" y="22"/>
                  </a:lnTo>
                  <a:lnTo>
                    <a:pt x="189" y="19"/>
                  </a:lnTo>
                  <a:lnTo>
                    <a:pt x="191" y="12"/>
                  </a:lnTo>
                  <a:lnTo>
                    <a:pt x="193" y="9"/>
                  </a:lnTo>
                  <a:lnTo>
                    <a:pt x="196" y="5"/>
                  </a:lnTo>
                  <a:lnTo>
                    <a:pt x="200" y="2"/>
                  </a:lnTo>
                  <a:lnTo>
                    <a:pt x="203" y="1"/>
                  </a:lnTo>
                  <a:lnTo>
                    <a:pt x="205" y="1"/>
                  </a:lnTo>
                  <a:lnTo>
                    <a:pt x="206" y="2"/>
                  </a:lnTo>
                  <a:lnTo>
                    <a:pt x="210" y="5"/>
                  </a:lnTo>
                  <a:lnTo>
                    <a:pt x="213" y="6"/>
                  </a:lnTo>
                  <a:lnTo>
                    <a:pt x="217" y="6"/>
                  </a:lnTo>
                  <a:lnTo>
                    <a:pt x="222" y="5"/>
                  </a:lnTo>
                  <a:lnTo>
                    <a:pt x="226" y="2"/>
                  </a:lnTo>
                  <a:lnTo>
                    <a:pt x="23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48" name="Freeform 163"/>
            <p:cNvSpPr>
              <a:spLocks/>
            </p:cNvSpPr>
            <p:nvPr/>
          </p:nvSpPr>
          <p:spPr bwMode="auto">
            <a:xfrm>
              <a:off x="3028625" y="4274881"/>
              <a:ext cx="1449" cy="1449"/>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49" name="Freeform 164"/>
            <p:cNvSpPr>
              <a:spLocks/>
            </p:cNvSpPr>
            <p:nvPr/>
          </p:nvSpPr>
          <p:spPr bwMode="auto">
            <a:xfrm>
              <a:off x="2808510" y="3290157"/>
              <a:ext cx="86887" cy="120195"/>
            </a:xfrm>
            <a:custGeom>
              <a:avLst/>
              <a:gdLst/>
              <a:ahLst/>
              <a:cxnLst>
                <a:cxn ang="0">
                  <a:pos x="52" y="5"/>
                </a:cxn>
                <a:cxn ang="0">
                  <a:pos x="60" y="14"/>
                </a:cxn>
                <a:cxn ang="0">
                  <a:pos x="59" y="19"/>
                </a:cxn>
                <a:cxn ang="0">
                  <a:pos x="53" y="25"/>
                </a:cxn>
                <a:cxn ang="0">
                  <a:pos x="48" y="28"/>
                </a:cxn>
                <a:cxn ang="0">
                  <a:pos x="49" y="28"/>
                </a:cxn>
                <a:cxn ang="0">
                  <a:pos x="53" y="30"/>
                </a:cxn>
                <a:cxn ang="0">
                  <a:pos x="54" y="31"/>
                </a:cxn>
                <a:cxn ang="0">
                  <a:pos x="51" y="34"/>
                </a:cxn>
                <a:cxn ang="0">
                  <a:pos x="46" y="36"/>
                </a:cxn>
                <a:cxn ang="0">
                  <a:pos x="40" y="44"/>
                </a:cxn>
                <a:cxn ang="0">
                  <a:pos x="35" y="50"/>
                </a:cxn>
                <a:cxn ang="0">
                  <a:pos x="28" y="52"/>
                </a:cxn>
                <a:cxn ang="0">
                  <a:pos x="28" y="54"/>
                </a:cxn>
                <a:cxn ang="0">
                  <a:pos x="30" y="55"/>
                </a:cxn>
                <a:cxn ang="0">
                  <a:pos x="30" y="56"/>
                </a:cxn>
                <a:cxn ang="0">
                  <a:pos x="28" y="57"/>
                </a:cxn>
                <a:cxn ang="0">
                  <a:pos x="26" y="54"/>
                </a:cxn>
                <a:cxn ang="0">
                  <a:pos x="24" y="52"/>
                </a:cxn>
                <a:cxn ang="0">
                  <a:pos x="21" y="57"/>
                </a:cxn>
                <a:cxn ang="0">
                  <a:pos x="19" y="73"/>
                </a:cxn>
                <a:cxn ang="0">
                  <a:pos x="15" y="82"/>
                </a:cxn>
                <a:cxn ang="0">
                  <a:pos x="10" y="82"/>
                </a:cxn>
                <a:cxn ang="0">
                  <a:pos x="2" y="74"/>
                </a:cxn>
                <a:cxn ang="0">
                  <a:pos x="0" y="67"/>
                </a:cxn>
                <a:cxn ang="0">
                  <a:pos x="4" y="60"/>
                </a:cxn>
                <a:cxn ang="0">
                  <a:pos x="11" y="48"/>
                </a:cxn>
                <a:cxn ang="0">
                  <a:pos x="16" y="42"/>
                </a:cxn>
                <a:cxn ang="0">
                  <a:pos x="25" y="41"/>
                </a:cxn>
                <a:cxn ang="0">
                  <a:pos x="26" y="39"/>
                </a:cxn>
                <a:cxn ang="0">
                  <a:pos x="16" y="31"/>
                </a:cxn>
                <a:cxn ang="0">
                  <a:pos x="18" y="31"/>
                </a:cxn>
                <a:cxn ang="0">
                  <a:pos x="26" y="33"/>
                </a:cxn>
                <a:cxn ang="0">
                  <a:pos x="32" y="34"/>
                </a:cxn>
                <a:cxn ang="0">
                  <a:pos x="33" y="33"/>
                </a:cxn>
                <a:cxn ang="0">
                  <a:pos x="30" y="31"/>
                </a:cxn>
                <a:cxn ang="0">
                  <a:pos x="29" y="28"/>
                </a:cxn>
                <a:cxn ang="0">
                  <a:pos x="33" y="25"/>
                </a:cxn>
                <a:cxn ang="0">
                  <a:pos x="42" y="24"/>
                </a:cxn>
                <a:cxn ang="0">
                  <a:pos x="44" y="23"/>
                </a:cxn>
                <a:cxn ang="0">
                  <a:pos x="41" y="20"/>
                </a:cxn>
                <a:cxn ang="0">
                  <a:pos x="42" y="15"/>
                </a:cxn>
                <a:cxn ang="0">
                  <a:pos x="47" y="0"/>
                </a:cxn>
              </a:cxnLst>
              <a:rect l="0" t="0" r="r" b="b"/>
              <a:pathLst>
                <a:path w="60" h="83">
                  <a:moveTo>
                    <a:pt x="47" y="0"/>
                  </a:moveTo>
                  <a:lnTo>
                    <a:pt x="52" y="5"/>
                  </a:lnTo>
                  <a:lnTo>
                    <a:pt x="57" y="9"/>
                  </a:lnTo>
                  <a:lnTo>
                    <a:pt x="60" y="14"/>
                  </a:lnTo>
                  <a:lnTo>
                    <a:pt x="60" y="16"/>
                  </a:lnTo>
                  <a:lnTo>
                    <a:pt x="59" y="19"/>
                  </a:lnTo>
                  <a:lnTo>
                    <a:pt x="56" y="22"/>
                  </a:lnTo>
                  <a:lnTo>
                    <a:pt x="53" y="25"/>
                  </a:lnTo>
                  <a:lnTo>
                    <a:pt x="50" y="27"/>
                  </a:lnTo>
                  <a:lnTo>
                    <a:pt x="48" y="28"/>
                  </a:lnTo>
                  <a:lnTo>
                    <a:pt x="48" y="28"/>
                  </a:lnTo>
                  <a:lnTo>
                    <a:pt x="49" y="28"/>
                  </a:lnTo>
                  <a:lnTo>
                    <a:pt x="51" y="29"/>
                  </a:lnTo>
                  <a:lnTo>
                    <a:pt x="53" y="30"/>
                  </a:lnTo>
                  <a:lnTo>
                    <a:pt x="54" y="30"/>
                  </a:lnTo>
                  <a:lnTo>
                    <a:pt x="54" y="31"/>
                  </a:lnTo>
                  <a:lnTo>
                    <a:pt x="53" y="32"/>
                  </a:lnTo>
                  <a:lnTo>
                    <a:pt x="51" y="34"/>
                  </a:lnTo>
                  <a:lnTo>
                    <a:pt x="48" y="35"/>
                  </a:lnTo>
                  <a:lnTo>
                    <a:pt x="46" y="36"/>
                  </a:lnTo>
                  <a:lnTo>
                    <a:pt x="43" y="40"/>
                  </a:lnTo>
                  <a:lnTo>
                    <a:pt x="40" y="44"/>
                  </a:lnTo>
                  <a:lnTo>
                    <a:pt x="37" y="49"/>
                  </a:lnTo>
                  <a:lnTo>
                    <a:pt x="35" y="50"/>
                  </a:lnTo>
                  <a:lnTo>
                    <a:pt x="30" y="51"/>
                  </a:lnTo>
                  <a:lnTo>
                    <a:pt x="28" y="52"/>
                  </a:lnTo>
                  <a:lnTo>
                    <a:pt x="28" y="53"/>
                  </a:lnTo>
                  <a:lnTo>
                    <a:pt x="28" y="54"/>
                  </a:lnTo>
                  <a:lnTo>
                    <a:pt x="29" y="54"/>
                  </a:lnTo>
                  <a:lnTo>
                    <a:pt x="30" y="55"/>
                  </a:lnTo>
                  <a:lnTo>
                    <a:pt x="30" y="56"/>
                  </a:lnTo>
                  <a:lnTo>
                    <a:pt x="30" y="56"/>
                  </a:lnTo>
                  <a:lnTo>
                    <a:pt x="30" y="57"/>
                  </a:lnTo>
                  <a:lnTo>
                    <a:pt x="28" y="57"/>
                  </a:lnTo>
                  <a:lnTo>
                    <a:pt x="27" y="56"/>
                  </a:lnTo>
                  <a:lnTo>
                    <a:pt x="26" y="54"/>
                  </a:lnTo>
                  <a:lnTo>
                    <a:pt x="25" y="53"/>
                  </a:lnTo>
                  <a:lnTo>
                    <a:pt x="24" y="52"/>
                  </a:lnTo>
                  <a:lnTo>
                    <a:pt x="23" y="53"/>
                  </a:lnTo>
                  <a:lnTo>
                    <a:pt x="21" y="57"/>
                  </a:lnTo>
                  <a:lnTo>
                    <a:pt x="19" y="67"/>
                  </a:lnTo>
                  <a:lnTo>
                    <a:pt x="19" y="73"/>
                  </a:lnTo>
                  <a:lnTo>
                    <a:pt x="18" y="78"/>
                  </a:lnTo>
                  <a:lnTo>
                    <a:pt x="15" y="82"/>
                  </a:lnTo>
                  <a:lnTo>
                    <a:pt x="13" y="83"/>
                  </a:lnTo>
                  <a:lnTo>
                    <a:pt x="10" y="82"/>
                  </a:lnTo>
                  <a:lnTo>
                    <a:pt x="7" y="80"/>
                  </a:lnTo>
                  <a:lnTo>
                    <a:pt x="2" y="74"/>
                  </a:lnTo>
                  <a:lnTo>
                    <a:pt x="1" y="70"/>
                  </a:lnTo>
                  <a:lnTo>
                    <a:pt x="0" y="67"/>
                  </a:lnTo>
                  <a:lnTo>
                    <a:pt x="2" y="63"/>
                  </a:lnTo>
                  <a:lnTo>
                    <a:pt x="4" y="60"/>
                  </a:lnTo>
                  <a:lnTo>
                    <a:pt x="6" y="57"/>
                  </a:lnTo>
                  <a:lnTo>
                    <a:pt x="11" y="48"/>
                  </a:lnTo>
                  <a:lnTo>
                    <a:pt x="14" y="43"/>
                  </a:lnTo>
                  <a:lnTo>
                    <a:pt x="16" y="42"/>
                  </a:lnTo>
                  <a:lnTo>
                    <a:pt x="22" y="41"/>
                  </a:lnTo>
                  <a:lnTo>
                    <a:pt x="25" y="41"/>
                  </a:lnTo>
                  <a:lnTo>
                    <a:pt x="26" y="40"/>
                  </a:lnTo>
                  <a:lnTo>
                    <a:pt x="26" y="39"/>
                  </a:lnTo>
                  <a:lnTo>
                    <a:pt x="22" y="34"/>
                  </a:lnTo>
                  <a:lnTo>
                    <a:pt x="16" y="31"/>
                  </a:lnTo>
                  <a:lnTo>
                    <a:pt x="17" y="31"/>
                  </a:lnTo>
                  <a:lnTo>
                    <a:pt x="18" y="31"/>
                  </a:lnTo>
                  <a:lnTo>
                    <a:pt x="18" y="31"/>
                  </a:lnTo>
                  <a:lnTo>
                    <a:pt x="26" y="33"/>
                  </a:lnTo>
                  <a:lnTo>
                    <a:pt x="30" y="34"/>
                  </a:lnTo>
                  <a:lnTo>
                    <a:pt x="32" y="34"/>
                  </a:lnTo>
                  <a:lnTo>
                    <a:pt x="33" y="34"/>
                  </a:lnTo>
                  <a:lnTo>
                    <a:pt x="33" y="33"/>
                  </a:lnTo>
                  <a:lnTo>
                    <a:pt x="32" y="32"/>
                  </a:lnTo>
                  <a:lnTo>
                    <a:pt x="30" y="31"/>
                  </a:lnTo>
                  <a:lnTo>
                    <a:pt x="29" y="29"/>
                  </a:lnTo>
                  <a:lnTo>
                    <a:pt x="29" y="28"/>
                  </a:lnTo>
                  <a:lnTo>
                    <a:pt x="30" y="27"/>
                  </a:lnTo>
                  <a:lnTo>
                    <a:pt x="33" y="25"/>
                  </a:lnTo>
                  <a:lnTo>
                    <a:pt x="38" y="24"/>
                  </a:lnTo>
                  <a:lnTo>
                    <a:pt x="42" y="24"/>
                  </a:lnTo>
                  <a:lnTo>
                    <a:pt x="45" y="26"/>
                  </a:lnTo>
                  <a:lnTo>
                    <a:pt x="44" y="23"/>
                  </a:lnTo>
                  <a:lnTo>
                    <a:pt x="42" y="21"/>
                  </a:lnTo>
                  <a:lnTo>
                    <a:pt x="41" y="20"/>
                  </a:lnTo>
                  <a:lnTo>
                    <a:pt x="41" y="19"/>
                  </a:lnTo>
                  <a:lnTo>
                    <a:pt x="42" y="15"/>
                  </a:lnTo>
                  <a:lnTo>
                    <a:pt x="44" y="10"/>
                  </a:lnTo>
                  <a:lnTo>
                    <a:pt x="4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50" name="Freeform 165"/>
            <p:cNvSpPr>
              <a:spLocks/>
            </p:cNvSpPr>
            <p:nvPr/>
          </p:nvSpPr>
          <p:spPr bwMode="auto">
            <a:xfrm>
              <a:off x="1712281" y="3233681"/>
              <a:ext cx="5792" cy="7241"/>
            </a:xfrm>
            <a:custGeom>
              <a:avLst/>
              <a:gdLst/>
              <a:ahLst/>
              <a:cxnLst>
                <a:cxn ang="0">
                  <a:pos x="0" y="0"/>
                </a:cxn>
                <a:cxn ang="0">
                  <a:pos x="1" y="0"/>
                </a:cxn>
                <a:cxn ang="0">
                  <a:pos x="2" y="1"/>
                </a:cxn>
                <a:cxn ang="0">
                  <a:pos x="2" y="2"/>
                </a:cxn>
                <a:cxn ang="0">
                  <a:pos x="3" y="3"/>
                </a:cxn>
                <a:cxn ang="0">
                  <a:pos x="4" y="5"/>
                </a:cxn>
                <a:cxn ang="0">
                  <a:pos x="3" y="5"/>
                </a:cxn>
                <a:cxn ang="0">
                  <a:pos x="1" y="5"/>
                </a:cxn>
                <a:cxn ang="0">
                  <a:pos x="0" y="5"/>
                </a:cxn>
                <a:cxn ang="0">
                  <a:pos x="0" y="3"/>
                </a:cxn>
                <a:cxn ang="0">
                  <a:pos x="0" y="2"/>
                </a:cxn>
                <a:cxn ang="0">
                  <a:pos x="0" y="1"/>
                </a:cxn>
                <a:cxn ang="0">
                  <a:pos x="0" y="0"/>
                </a:cxn>
              </a:cxnLst>
              <a:rect l="0" t="0" r="r" b="b"/>
              <a:pathLst>
                <a:path w="4" h="5">
                  <a:moveTo>
                    <a:pt x="0" y="0"/>
                  </a:moveTo>
                  <a:lnTo>
                    <a:pt x="1" y="0"/>
                  </a:lnTo>
                  <a:lnTo>
                    <a:pt x="2" y="1"/>
                  </a:lnTo>
                  <a:lnTo>
                    <a:pt x="2" y="2"/>
                  </a:lnTo>
                  <a:lnTo>
                    <a:pt x="3" y="3"/>
                  </a:lnTo>
                  <a:lnTo>
                    <a:pt x="4" y="5"/>
                  </a:lnTo>
                  <a:lnTo>
                    <a:pt x="3" y="5"/>
                  </a:lnTo>
                  <a:lnTo>
                    <a:pt x="1" y="5"/>
                  </a:lnTo>
                  <a:lnTo>
                    <a:pt x="0" y="5"/>
                  </a:lnTo>
                  <a:lnTo>
                    <a:pt x="0" y="3"/>
                  </a:lnTo>
                  <a:lnTo>
                    <a:pt x="0" y="2"/>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51" name="Freeform 166"/>
            <p:cNvSpPr>
              <a:spLocks/>
            </p:cNvSpPr>
            <p:nvPr/>
          </p:nvSpPr>
          <p:spPr bwMode="auto">
            <a:xfrm>
              <a:off x="2822991" y="3332153"/>
              <a:ext cx="8689" cy="2896"/>
            </a:xfrm>
            <a:custGeom>
              <a:avLst/>
              <a:gdLst/>
              <a:ahLst/>
              <a:cxnLst>
                <a:cxn ang="0">
                  <a:pos x="0" y="0"/>
                </a:cxn>
                <a:cxn ang="0">
                  <a:pos x="3" y="1"/>
                </a:cxn>
                <a:cxn ang="0">
                  <a:pos x="6" y="2"/>
                </a:cxn>
                <a:cxn ang="0">
                  <a:pos x="0" y="0"/>
                </a:cxn>
              </a:cxnLst>
              <a:rect l="0" t="0" r="r" b="b"/>
              <a:pathLst>
                <a:path w="6" h="2">
                  <a:moveTo>
                    <a:pt x="0" y="0"/>
                  </a:moveTo>
                  <a:lnTo>
                    <a:pt x="3" y="1"/>
                  </a:lnTo>
                  <a:lnTo>
                    <a:pt x="6"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52" name="Freeform 167"/>
            <p:cNvSpPr>
              <a:spLocks noEditPoints="1"/>
            </p:cNvSpPr>
            <p:nvPr/>
          </p:nvSpPr>
          <p:spPr bwMode="auto">
            <a:xfrm>
              <a:off x="2544952" y="4355975"/>
              <a:ext cx="1449" cy="8689"/>
            </a:xfrm>
            <a:custGeom>
              <a:avLst/>
              <a:gdLst/>
              <a:ahLst/>
              <a:cxnLst>
                <a:cxn ang="0">
                  <a:pos x="1" y="2"/>
                </a:cxn>
                <a:cxn ang="0">
                  <a:pos x="1" y="4"/>
                </a:cxn>
                <a:cxn ang="0">
                  <a:pos x="1" y="6"/>
                </a:cxn>
                <a:cxn ang="0">
                  <a:pos x="1" y="6"/>
                </a:cxn>
                <a:cxn ang="0">
                  <a:pos x="1" y="2"/>
                </a:cxn>
                <a:cxn ang="0">
                  <a:pos x="0" y="0"/>
                </a:cxn>
                <a:cxn ang="0">
                  <a:pos x="1" y="1"/>
                </a:cxn>
                <a:cxn ang="0">
                  <a:pos x="1" y="2"/>
                </a:cxn>
                <a:cxn ang="0">
                  <a:pos x="0" y="0"/>
                </a:cxn>
              </a:cxnLst>
              <a:rect l="0" t="0" r="r" b="b"/>
              <a:pathLst>
                <a:path w="1" h="6">
                  <a:moveTo>
                    <a:pt x="1" y="2"/>
                  </a:moveTo>
                  <a:lnTo>
                    <a:pt x="1" y="4"/>
                  </a:lnTo>
                  <a:lnTo>
                    <a:pt x="1" y="6"/>
                  </a:lnTo>
                  <a:lnTo>
                    <a:pt x="1" y="6"/>
                  </a:lnTo>
                  <a:lnTo>
                    <a:pt x="1" y="2"/>
                  </a:lnTo>
                  <a:close/>
                  <a:moveTo>
                    <a:pt x="0" y="0"/>
                  </a:moveTo>
                  <a:lnTo>
                    <a:pt x="1" y="1"/>
                  </a:lnTo>
                  <a:lnTo>
                    <a:pt x="1"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53" name="Freeform 168"/>
            <p:cNvSpPr>
              <a:spLocks/>
            </p:cNvSpPr>
            <p:nvPr/>
          </p:nvSpPr>
          <p:spPr bwMode="auto">
            <a:xfrm>
              <a:off x="2811406" y="3093212"/>
              <a:ext cx="4345" cy="5792"/>
            </a:xfrm>
            <a:custGeom>
              <a:avLst/>
              <a:gdLst/>
              <a:ahLst/>
              <a:cxnLst>
                <a:cxn ang="0">
                  <a:pos x="0" y="0"/>
                </a:cxn>
                <a:cxn ang="0">
                  <a:pos x="1" y="1"/>
                </a:cxn>
                <a:cxn ang="0">
                  <a:pos x="1" y="1"/>
                </a:cxn>
                <a:cxn ang="0">
                  <a:pos x="2" y="1"/>
                </a:cxn>
                <a:cxn ang="0">
                  <a:pos x="3" y="2"/>
                </a:cxn>
                <a:cxn ang="0">
                  <a:pos x="3" y="3"/>
                </a:cxn>
                <a:cxn ang="0">
                  <a:pos x="3" y="4"/>
                </a:cxn>
                <a:cxn ang="0">
                  <a:pos x="0" y="1"/>
                </a:cxn>
                <a:cxn ang="0">
                  <a:pos x="0" y="0"/>
                </a:cxn>
              </a:cxnLst>
              <a:rect l="0" t="0" r="r" b="b"/>
              <a:pathLst>
                <a:path w="3" h="4">
                  <a:moveTo>
                    <a:pt x="0" y="0"/>
                  </a:moveTo>
                  <a:lnTo>
                    <a:pt x="1" y="1"/>
                  </a:lnTo>
                  <a:lnTo>
                    <a:pt x="1" y="1"/>
                  </a:lnTo>
                  <a:lnTo>
                    <a:pt x="2" y="1"/>
                  </a:lnTo>
                  <a:lnTo>
                    <a:pt x="3" y="2"/>
                  </a:lnTo>
                  <a:lnTo>
                    <a:pt x="3" y="3"/>
                  </a:lnTo>
                  <a:lnTo>
                    <a:pt x="3" y="4"/>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54" name="Freeform 169"/>
            <p:cNvSpPr>
              <a:spLocks/>
            </p:cNvSpPr>
            <p:nvPr/>
          </p:nvSpPr>
          <p:spPr bwMode="auto">
            <a:xfrm>
              <a:off x="2229261" y="3907057"/>
              <a:ext cx="7241" cy="5792"/>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55" name="Freeform 170"/>
            <p:cNvSpPr>
              <a:spLocks/>
            </p:cNvSpPr>
            <p:nvPr/>
          </p:nvSpPr>
          <p:spPr bwMode="auto">
            <a:xfrm>
              <a:off x="2679627" y="3657980"/>
              <a:ext cx="8689" cy="18826"/>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56" name="Freeform 171"/>
            <p:cNvSpPr>
              <a:spLocks/>
            </p:cNvSpPr>
            <p:nvPr/>
          </p:nvSpPr>
          <p:spPr bwMode="auto">
            <a:xfrm>
              <a:off x="2673835" y="3652188"/>
              <a:ext cx="5792" cy="5792"/>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57" name="Freeform 172"/>
            <p:cNvSpPr>
              <a:spLocks noEditPoints="1"/>
            </p:cNvSpPr>
            <p:nvPr/>
          </p:nvSpPr>
          <p:spPr bwMode="auto">
            <a:xfrm>
              <a:off x="1463204" y="2438661"/>
              <a:ext cx="806605" cy="273696"/>
            </a:xfrm>
            <a:custGeom>
              <a:avLst/>
              <a:gdLst/>
              <a:ahLst/>
              <a:cxnLst>
                <a:cxn ang="0">
                  <a:pos x="88" y="168"/>
                </a:cxn>
                <a:cxn ang="0">
                  <a:pos x="97" y="168"/>
                </a:cxn>
                <a:cxn ang="0">
                  <a:pos x="555" y="0"/>
                </a:cxn>
                <a:cxn ang="0">
                  <a:pos x="471" y="10"/>
                </a:cxn>
                <a:cxn ang="0">
                  <a:pos x="443" y="7"/>
                </a:cxn>
                <a:cxn ang="0">
                  <a:pos x="345" y="25"/>
                </a:cxn>
                <a:cxn ang="0">
                  <a:pos x="353" y="24"/>
                </a:cxn>
                <a:cxn ang="0">
                  <a:pos x="332" y="29"/>
                </a:cxn>
                <a:cxn ang="0">
                  <a:pos x="303" y="38"/>
                </a:cxn>
                <a:cxn ang="0">
                  <a:pos x="300" y="44"/>
                </a:cxn>
                <a:cxn ang="0">
                  <a:pos x="313" y="40"/>
                </a:cxn>
                <a:cxn ang="0">
                  <a:pos x="310" y="41"/>
                </a:cxn>
                <a:cxn ang="0">
                  <a:pos x="272" y="57"/>
                </a:cxn>
                <a:cxn ang="0">
                  <a:pos x="249" y="67"/>
                </a:cxn>
                <a:cxn ang="0">
                  <a:pos x="236" y="77"/>
                </a:cxn>
                <a:cxn ang="0">
                  <a:pos x="209" y="87"/>
                </a:cxn>
                <a:cxn ang="0">
                  <a:pos x="198" y="92"/>
                </a:cxn>
                <a:cxn ang="0">
                  <a:pos x="205" y="99"/>
                </a:cxn>
                <a:cxn ang="0">
                  <a:pos x="196" y="103"/>
                </a:cxn>
                <a:cxn ang="0">
                  <a:pos x="189" y="107"/>
                </a:cxn>
                <a:cxn ang="0">
                  <a:pos x="189" y="110"/>
                </a:cxn>
                <a:cxn ang="0">
                  <a:pos x="201" y="105"/>
                </a:cxn>
                <a:cxn ang="0">
                  <a:pos x="189" y="126"/>
                </a:cxn>
                <a:cxn ang="0">
                  <a:pos x="170" y="141"/>
                </a:cxn>
                <a:cxn ang="0">
                  <a:pos x="174" y="138"/>
                </a:cxn>
                <a:cxn ang="0">
                  <a:pos x="159" y="153"/>
                </a:cxn>
                <a:cxn ang="0">
                  <a:pos x="144" y="161"/>
                </a:cxn>
                <a:cxn ang="0">
                  <a:pos x="139" y="164"/>
                </a:cxn>
                <a:cxn ang="0">
                  <a:pos x="140" y="179"/>
                </a:cxn>
                <a:cxn ang="0">
                  <a:pos x="131" y="174"/>
                </a:cxn>
                <a:cxn ang="0">
                  <a:pos x="123" y="180"/>
                </a:cxn>
                <a:cxn ang="0">
                  <a:pos x="107" y="185"/>
                </a:cxn>
                <a:cxn ang="0">
                  <a:pos x="111" y="183"/>
                </a:cxn>
                <a:cxn ang="0">
                  <a:pos x="114" y="178"/>
                </a:cxn>
                <a:cxn ang="0">
                  <a:pos x="119" y="171"/>
                </a:cxn>
                <a:cxn ang="0">
                  <a:pos x="127" y="164"/>
                </a:cxn>
                <a:cxn ang="0">
                  <a:pos x="131" y="156"/>
                </a:cxn>
                <a:cxn ang="0">
                  <a:pos x="141" y="150"/>
                </a:cxn>
                <a:cxn ang="0">
                  <a:pos x="134" y="153"/>
                </a:cxn>
                <a:cxn ang="0">
                  <a:pos x="117" y="159"/>
                </a:cxn>
                <a:cxn ang="0">
                  <a:pos x="119" y="149"/>
                </a:cxn>
                <a:cxn ang="0">
                  <a:pos x="115" y="149"/>
                </a:cxn>
                <a:cxn ang="0">
                  <a:pos x="108" y="161"/>
                </a:cxn>
                <a:cxn ang="0">
                  <a:pos x="99" y="165"/>
                </a:cxn>
                <a:cxn ang="0">
                  <a:pos x="96" y="168"/>
                </a:cxn>
                <a:cxn ang="0">
                  <a:pos x="80" y="178"/>
                </a:cxn>
                <a:cxn ang="0">
                  <a:pos x="87" y="169"/>
                </a:cxn>
                <a:cxn ang="0">
                  <a:pos x="79" y="167"/>
                </a:cxn>
                <a:cxn ang="0">
                  <a:pos x="70" y="165"/>
                </a:cxn>
                <a:cxn ang="0">
                  <a:pos x="57" y="168"/>
                </a:cxn>
                <a:cxn ang="0">
                  <a:pos x="63" y="163"/>
                </a:cxn>
                <a:cxn ang="0">
                  <a:pos x="74" y="153"/>
                </a:cxn>
                <a:cxn ang="0">
                  <a:pos x="71" y="146"/>
                </a:cxn>
                <a:cxn ang="0">
                  <a:pos x="58" y="155"/>
                </a:cxn>
                <a:cxn ang="0">
                  <a:pos x="19" y="177"/>
                </a:cxn>
                <a:cxn ang="0">
                  <a:pos x="1" y="188"/>
                </a:cxn>
                <a:cxn ang="0">
                  <a:pos x="163" y="87"/>
                </a:cxn>
                <a:cxn ang="0">
                  <a:pos x="346" y="23"/>
                </a:cxn>
                <a:cxn ang="0">
                  <a:pos x="545" y="0"/>
                </a:cxn>
              </a:cxnLst>
              <a:rect l="0" t="0" r="r" b="b"/>
              <a:pathLst>
                <a:path w="557" h="189">
                  <a:moveTo>
                    <a:pt x="88" y="168"/>
                  </a:moveTo>
                  <a:lnTo>
                    <a:pt x="87" y="168"/>
                  </a:lnTo>
                  <a:lnTo>
                    <a:pt x="87" y="169"/>
                  </a:lnTo>
                  <a:lnTo>
                    <a:pt x="88" y="168"/>
                  </a:lnTo>
                  <a:close/>
                  <a:moveTo>
                    <a:pt x="98" y="167"/>
                  </a:moveTo>
                  <a:lnTo>
                    <a:pt x="98" y="167"/>
                  </a:lnTo>
                  <a:lnTo>
                    <a:pt x="98" y="167"/>
                  </a:lnTo>
                  <a:lnTo>
                    <a:pt x="97" y="168"/>
                  </a:lnTo>
                  <a:lnTo>
                    <a:pt x="96" y="168"/>
                  </a:lnTo>
                  <a:lnTo>
                    <a:pt x="98" y="167"/>
                  </a:lnTo>
                  <a:close/>
                  <a:moveTo>
                    <a:pt x="545" y="0"/>
                  </a:moveTo>
                  <a:lnTo>
                    <a:pt x="555" y="0"/>
                  </a:lnTo>
                  <a:lnTo>
                    <a:pt x="557" y="0"/>
                  </a:lnTo>
                  <a:lnTo>
                    <a:pt x="480" y="10"/>
                  </a:lnTo>
                  <a:lnTo>
                    <a:pt x="475" y="10"/>
                  </a:lnTo>
                  <a:lnTo>
                    <a:pt x="471" y="10"/>
                  </a:lnTo>
                  <a:lnTo>
                    <a:pt x="462" y="8"/>
                  </a:lnTo>
                  <a:lnTo>
                    <a:pt x="453" y="6"/>
                  </a:lnTo>
                  <a:lnTo>
                    <a:pt x="448" y="6"/>
                  </a:lnTo>
                  <a:lnTo>
                    <a:pt x="443" y="7"/>
                  </a:lnTo>
                  <a:lnTo>
                    <a:pt x="437" y="8"/>
                  </a:lnTo>
                  <a:lnTo>
                    <a:pt x="432" y="10"/>
                  </a:lnTo>
                  <a:lnTo>
                    <a:pt x="388" y="18"/>
                  </a:lnTo>
                  <a:lnTo>
                    <a:pt x="345" y="25"/>
                  </a:lnTo>
                  <a:lnTo>
                    <a:pt x="343" y="26"/>
                  </a:lnTo>
                  <a:lnTo>
                    <a:pt x="344" y="26"/>
                  </a:lnTo>
                  <a:lnTo>
                    <a:pt x="347" y="25"/>
                  </a:lnTo>
                  <a:lnTo>
                    <a:pt x="353" y="24"/>
                  </a:lnTo>
                  <a:lnTo>
                    <a:pt x="356" y="24"/>
                  </a:lnTo>
                  <a:lnTo>
                    <a:pt x="356" y="24"/>
                  </a:lnTo>
                  <a:lnTo>
                    <a:pt x="348" y="26"/>
                  </a:lnTo>
                  <a:lnTo>
                    <a:pt x="332" y="29"/>
                  </a:lnTo>
                  <a:lnTo>
                    <a:pt x="324" y="31"/>
                  </a:lnTo>
                  <a:lnTo>
                    <a:pt x="315" y="35"/>
                  </a:lnTo>
                  <a:lnTo>
                    <a:pt x="311" y="36"/>
                  </a:lnTo>
                  <a:lnTo>
                    <a:pt x="303" y="38"/>
                  </a:lnTo>
                  <a:lnTo>
                    <a:pt x="300" y="39"/>
                  </a:lnTo>
                  <a:lnTo>
                    <a:pt x="298" y="43"/>
                  </a:lnTo>
                  <a:lnTo>
                    <a:pt x="298" y="44"/>
                  </a:lnTo>
                  <a:lnTo>
                    <a:pt x="300" y="44"/>
                  </a:lnTo>
                  <a:lnTo>
                    <a:pt x="303" y="44"/>
                  </a:lnTo>
                  <a:lnTo>
                    <a:pt x="306" y="42"/>
                  </a:lnTo>
                  <a:lnTo>
                    <a:pt x="310" y="41"/>
                  </a:lnTo>
                  <a:lnTo>
                    <a:pt x="313" y="40"/>
                  </a:lnTo>
                  <a:lnTo>
                    <a:pt x="313" y="41"/>
                  </a:lnTo>
                  <a:lnTo>
                    <a:pt x="312" y="41"/>
                  </a:lnTo>
                  <a:lnTo>
                    <a:pt x="310" y="41"/>
                  </a:lnTo>
                  <a:lnTo>
                    <a:pt x="310" y="41"/>
                  </a:lnTo>
                  <a:lnTo>
                    <a:pt x="294" y="48"/>
                  </a:lnTo>
                  <a:lnTo>
                    <a:pt x="287" y="51"/>
                  </a:lnTo>
                  <a:lnTo>
                    <a:pt x="279" y="54"/>
                  </a:lnTo>
                  <a:lnTo>
                    <a:pt x="272" y="57"/>
                  </a:lnTo>
                  <a:lnTo>
                    <a:pt x="265" y="59"/>
                  </a:lnTo>
                  <a:lnTo>
                    <a:pt x="258" y="62"/>
                  </a:lnTo>
                  <a:lnTo>
                    <a:pt x="251" y="65"/>
                  </a:lnTo>
                  <a:lnTo>
                    <a:pt x="249" y="67"/>
                  </a:lnTo>
                  <a:lnTo>
                    <a:pt x="248" y="69"/>
                  </a:lnTo>
                  <a:lnTo>
                    <a:pt x="247" y="70"/>
                  </a:lnTo>
                  <a:lnTo>
                    <a:pt x="241" y="74"/>
                  </a:lnTo>
                  <a:lnTo>
                    <a:pt x="236" y="77"/>
                  </a:lnTo>
                  <a:lnTo>
                    <a:pt x="232" y="79"/>
                  </a:lnTo>
                  <a:lnTo>
                    <a:pt x="225" y="81"/>
                  </a:lnTo>
                  <a:lnTo>
                    <a:pt x="214" y="86"/>
                  </a:lnTo>
                  <a:lnTo>
                    <a:pt x="209" y="87"/>
                  </a:lnTo>
                  <a:lnTo>
                    <a:pt x="205" y="87"/>
                  </a:lnTo>
                  <a:lnTo>
                    <a:pt x="201" y="88"/>
                  </a:lnTo>
                  <a:lnTo>
                    <a:pt x="198" y="90"/>
                  </a:lnTo>
                  <a:lnTo>
                    <a:pt x="198" y="92"/>
                  </a:lnTo>
                  <a:lnTo>
                    <a:pt x="198" y="94"/>
                  </a:lnTo>
                  <a:lnTo>
                    <a:pt x="201" y="99"/>
                  </a:lnTo>
                  <a:lnTo>
                    <a:pt x="202" y="99"/>
                  </a:lnTo>
                  <a:lnTo>
                    <a:pt x="205" y="99"/>
                  </a:lnTo>
                  <a:lnTo>
                    <a:pt x="201" y="102"/>
                  </a:lnTo>
                  <a:lnTo>
                    <a:pt x="199" y="103"/>
                  </a:lnTo>
                  <a:lnTo>
                    <a:pt x="197" y="103"/>
                  </a:lnTo>
                  <a:lnTo>
                    <a:pt x="196" y="103"/>
                  </a:lnTo>
                  <a:lnTo>
                    <a:pt x="195" y="103"/>
                  </a:lnTo>
                  <a:lnTo>
                    <a:pt x="193" y="103"/>
                  </a:lnTo>
                  <a:lnTo>
                    <a:pt x="191" y="104"/>
                  </a:lnTo>
                  <a:lnTo>
                    <a:pt x="189" y="107"/>
                  </a:lnTo>
                  <a:lnTo>
                    <a:pt x="185" y="111"/>
                  </a:lnTo>
                  <a:lnTo>
                    <a:pt x="187" y="111"/>
                  </a:lnTo>
                  <a:lnTo>
                    <a:pt x="188" y="110"/>
                  </a:lnTo>
                  <a:lnTo>
                    <a:pt x="189" y="110"/>
                  </a:lnTo>
                  <a:lnTo>
                    <a:pt x="192" y="108"/>
                  </a:lnTo>
                  <a:lnTo>
                    <a:pt x="195" y="106"/>
                  </a:lnTo>
                  <a:lnTo>
                    <a:pt x="198" y="104"/>
                  </a:lnTo>
                  <a:lnTo>
                    <a:pt x="201" y="105"/>
                  </a:lnTo>
                  <a:lnTo>
                    <a:pt x="202" y="107"/>
                  </a:lnTo>
                  <a:lnTo>
                    <a:pt x="202" y="110"/>
                  </a:lnTo>
                  <a:lnTo>
                    <a:pt x="200" y="114"/>
                  </a:lnTo>
                  <a:lnTo>
                    <a:pt x="189" y="126"/>
                  </a:lnTo>
                  <a:lnTo>
                    <a:pt x="185" y="129"/>
                  </a:lnTo>
                  <a:lnTo>
                    <a:pt x="182" y="132"/>
                  </a:lnTo>
                  <a:lnTo>
                    <a:pt x="181" y="133"/>
                  </a:lnTo>
                  <a:lnTo>
                    <a:pt x="170" y="141"/>
                  </a:lnTo>
                  <a:lnTo>
                    <a:pt x="171" y="141"/>
                  </a:lnTo>
                  <a:lnTo>
                    <a:pt x="172" y="139"/>
                  </a:lnTo>
                  <a:lnTo>
                    <a:pt x="173" y="138"/>
                  </a:lnTo>
                  <a:lnTo>
                    <a:pt x="174" y="138"/>
                  </a:lnTo>
                  <a:lnTo>
                    <a:pt x="175" y="138"/>
                  </a:lnTo>
                  <a:lnTo>
                    <a:pt x="169" y="144"/>
                  </a:lnTo>
                  <a:lnTo>
                    <a:pt x="164" y="149"/>
                  </a:lnTo>
                  <a:lnTo>
                    <a:pt x="159" y="153"/>
                  </a:lnTo>
                  <a:lnTo>
                    <a:pt x="153" y="156"/>
                  </a:lnTo>
                  <a:lnTo>
                    <a:pt x="146" y="160"/>
                  </a:lnTo>
                  <a:lnTo>
                    <a:pt x="145" y="161"/>
                  </a:lnTo>
                  <a:lnTo>
                    <a:pt x="144" y="161"/>
                  </a:lnTo>
                  <a:lnTo>
                    <a:pt x="142" y="162"/>
                  </a:lnTo>
                  <a:lnTo>
                    <a:pt x="141" y="162"/>
                  </a:lnTo>
                  <a:lnTo>
                    <a:pt x="140" y="163"/>
                  </a:lnTo>
                  <a:lnTo>
                    <a:pt x="139" y="164"/>
                  </a:lnTo>
                  <a:lnTo>
                    <a:pt x="139" y="168"/>
                  </a:lnTo>
                  <a:lnTo>
                    <a:pt x="141" y="172"/>
                  </a:lnTo>
                  <a:lnTo>
                    <a:pt x="141" y="176"/>
                  </a:lnTo>
                  <a:lnTo>
                    <a:pt x="140" y="179"/>
                  </a:lnTo>
                  <a:lnTo>
                    <a:pt x="138" y="179"/>
                  </a:lnTo>
                  <a:lnTo>
                    <a:pt x="136" y="177"/>
                  </a:lnTo>
                  <a:lnTo>
                    <a:pt x="133" y="175"/>
                  </a:lnTo>
                  <a:lnTo>
                    <a:pt x="131" y="174"/>
                  </a:lnTo>
                  <a:lnTo>
                    <a:pt x="130" y="175"/>
                  </a:lnTo>
                  <a:lnTo>
                    <a:pt x="129" y="177"/>
                  </a:lnTo>
                  <a:lnTo>
                    <a:pt x="128" y="177"/>
                  </a:lnTo>
                  <a:lnTo>
                    <a:pt x="123" y="180"/>
                  </a:lnTo>
                  <a:lnTo>
                    <a:pt x="118" y="183"/>
                  </a:lnTo>
                  <a:lnTo>
                    <a:pt x="112" y="184"/>
                  </a:lnTo>
                  <a:lnTo>
                    <a:pt x="108" y="185"/>
                  </a:lnTo>
                  <a:lnTo>
                    <a:pt x="107" y="185"/>
                  </a:lnTo>
                  <a:lnTo>
                    <a:pt x="108" y="185"/>
                  </a:lnTo>
                  <a:lnTo>
                    <a:pt x="108" y="185"/>
                  </a:lnTo>
                  <a:lnTo>
                    <a:pt x="109" y="184"/>
                  </a:lnTo>
                  <a:lnTo>
                    <a:pt x="111" y="183"/>
                  </a:lnTo>
                  <a:lnTo>
                    <a:pt x="113" y="182"/>
                  </a:lnTo>
                  <a:lnTo>
                    <a:pt x="114" y="181"/>
                  </a:lnTo>
                  <a:lnTo>
                    <a:pt x="114" y="179"/>
                  </a:lnTo>
                  <a:lnTo>
                    <a:pt x="114" y="178"/>
                  </a:lnTo>
                  <a:lnTo>
                    <a:pt x="115" y="177"/>
                  </a:lnTo>
                  <a:lnTo>
                    <a:pt x="115" y="175"/>
                  </a:lnTo>
                  <a:lnTo>
                    <a:pt x="115" y="174"/>
                  </a:lnTo>
                  <a:lnTo>
                    <a:pt x="119" y="171"/>
                  </a:lnTo>
                  <a:lnTo>
                    <a:pt x="123" y="169"/>
                  </a:lnTo>
                  <a:lnTo>
                    <a:pt x="126" y="167"/>
                  </a:lnTo>
                  <a:lnTo>
                    <a:pt x="127" y="165"/>
                  </a:lnTo>
                  <a:lnTo>
                    <a:pt x="127" y="164"/>
                  </a:lnTo>
                  <a:lnTo>
                    <a:pt x="126" y="163"/>
                  </a:lnTo>
                  <a:lnTo>
                    <a:pt x="126" y="160"/>
                  </a:lnTo>
                  <a:lnTo>
                    <a:pt x="127" y="159"/>
                  </a:lnTo>
                  <a:lnTo>
                    <a:pt x="131" y="156"/>
                  </a:lnTo>
                  <a:lnTo>
                    <a:pt x="136" y="154"/>
                  </a:lnTo>
                  <a:lnTo>
                    <a:pt x="141" y="151"/>
                  </a:lnTo>
                  <a:lnTo>
                    <a:pt x="141" y="150"/>
                  </a:lnTo>
                  <a:lnTo>
                    <a:pt x="141" y="150"/>
                  </a:lnTo>
                  <a:lnTo>
                    <a:pt x="139" y="151"/>
                  </a:lnTo>
                  <a:lnTo>
                    <a:pt x="138" y="151"/>
                  </a:lnTo>
                  <a:lnTo>
                    <a:pt x="135" y="153"/>
                  </a:lnTo>
                  <a:lnTo>
                    <a:pt x="134" y="153"/>
                  </a:lnTo>
                  <a:lnTo>
                    <a:pt x="130" y="155"/>
                  </a:lnTo>
                  <a:lnTo>
                    <a:pt x="125" y="158"/>
                  </a:lnTo>
                  <a:lnTo>
                    <a:pt x="121" y="160"/>
                  </a:lnTo>
                  <a:lnTo>
                    <a:pt x="117" y="159"/>
                  </a:lnTo>
                  <a:lnTo>
                    <a:pt x="116" y="158"/>
                  </a:lnTo>
                  <a:lnTo>
                    <a:pt x="116" y="155"/>
                  </a:lnTo>
                  <a:lnTo>
                    <a:pt x="118" y="152"/>
                  </a:lnTo>
                  <a:lnTo>
                    <a:pt x="119" y="149"/>
                  </a:lnTo>
                  <a:lnTo>
                    <a:pt x="120" y="147"/>
                  </a:lnTo>
                  <a:lnTo>
                    <a:pt x="119" y="146"/>
                  </a:lnTo>
                  <a:lnTo>
                    <a:pt x="117" y="147"/>
                  </a:lnTo>
                  <a:lnTo>
                    <a:pt x="115" y="149"/>
                  </a:lnTo>
                  <a:lnTo>
                    <a:pt x="114" y="153"/>
                  </a:lnTo>
                  <a:lnTo>
                    <a:pt x="113" y="156"/>
                  </a:lnTo>
                  <a:lnTo>
                    <a:pt x="111" y="158"/>
                  </a:lnTo>
                  <a:lnTo>
                    <a:pt x="108" y="161"/>
                  </a:lnTo>
                  <a:lnTo>
                    <a:pt x="103" y="164"/>
                  </a:lnTo>
                  <a:lnTo>
                    <a:pt x="99" y="166"/>
                  </a:lnTo>
                  <a:lnTo>
                    <a:pt x="99" y="166"/>
                  </a:lnTo>
                  <a:lnTo>
                    <a:pt x="99" y="165"/>
                  </a:lnTo>
                  <a:lnTo>
                    <a:pt x="96" y="167"/>
                  </a:lnTo>
                  <a:lnTo>
                    <a:pt x="96" y="167"/>
                  </a:lnTo>
                  <a:lnTo>
                    <a:pt x="95" y="168"/>
                  </a:lnTo>
                  <a:lnTo>
                    <a:pt x="96" y="168"/>
                  </a:lnTo>
                  <a:lnTo>
                    <a:pt x="92" y="171"/>
                  </a:lnTo>
                  <a:lnTo>
                    <a:pt x="85" y="176"/>
                  </a:lnTo>
                  <a:lnTo>
                    <a:pt x="85" y="176"/>
                  </a:lnTo>
                  <a:lnTo>
                    <a:pt x="80" y="178"/>
                  </a:lnTo>
                  <a:lnTo>
                    <a:pt x="79" y="178"/>
                  </a:lnTo>
                  <a:lnTo>
                    <a:pt x="79" y="178"/>
                  </a:lnTo>
                  <a:lnTo>
                    <a:pt x="81" y="175"/>
                  </a:lnTo>
                  <a:lnTo>
                    <a:pt x="87" y="169"/>
                  </a:lnTo>
                  <a:lnTo>
                    <a:pt x="85" y="170"/>
                  </a:lnTo>
                  <a:lnTo>
                    <a:pt x="84" y="170"/>
                  </a:lnTo>
                  <a:lnTo>
                    <a:pt x="80" y="169"/>
                  </a:lnTo>
                  <a:lnTo>
                    <a:pt x="79" y="167"/>
                  </a:lnTo>
                  <a:lnTo>
                    <a:pt x="78" y="165"/>
                  </a:lnTo>
                  <a:lnTo>
                    <a:pt x="76" y="164"/>
                  </a:lnTo>
                  <a:lnTo>
                    <a:pt x="74" y="164"/>
                  </a:lnTo>
                  <a:lnTo>
                    <a:pt x="70" y="165"/>
                  </a:lnTo>
                  <a:lnTo>
                    <a:pt x="66" y="168"/>
                  </a:lnTo>
                  <a:lnTo>
                    <a:pt x="63" y="169"/>
                  </a:lnTo>
                  <a:lnTo>
                    <a:pt x="60" y="170"/>
                  </a:lnTo>
                  <a:lnTo>
                    <a:pt x="57" y="168"/>
                  </a:lnTo>
                  <a:lnTo>
                    <a:pt x="57" y="167"/>
                  </a:lnTo>
                  <a:lnTo>
                    <a:pt x="58" y="165"/>
                  </a:lnTo>
                  <a:lnTo>
                    <a:pt x="60" y="164"/>
                  </a:lnTo>
                  <a:lnTo>
                    <a:pt x="63" y="163"/>
                  </a:lnTo>
                  <a:lnTo>
                    <a:pt x="66" y="161"/>
                  </a:lnTo>
                  <a:lnTo>
                    <a:pt x="68" y="160"/>
                  </a:lnTo>
                  <a:lnTo>
                    <a:pt x="71" y="157"/>
                  </a:lnTo>
                  <a:lnTo>
                    <a:pt x="74" y="153"/>
                  </a:lnTo>
                  <a:lnTo>
                    <a:pt x="75" y="149"/>
                  </a:lnTo>
                  <a:lnTo>
                    <a:pt x="75" y="146"/>
                  </a:lnTo>
                  <a:lnTo>
                    <a:pt x="73" y="145"/>
                  </a:lnTo>
                  <a:lnTo>
                    <a:pt x="71" y="146"/>
                  </a:lnTo>
                  <a:lnTo>
                    <a:pt x="68" y="148"/>
                  </a:lnTo>
                  <a:lnTo>
                    <a:pt x="66" y="150"/>
                  </a:lnTo>
                  <a:lnTo>
                    <a:pt x="63" y="152"/>
                  </a:lnTo>
                  <a:lnTo>
                    <a:pt x="58" y="155"/>
                  </a:lnTo>
                  <a:lnTo>
                    <a:pt x="51" y="158"/>
                  </a:lnTo>
                  <a:lnTo>
                    <a:pt x="44" y="162"/>
                  </a:lnTo>
                  <a:lnTo>
                    <a:pt x="28" y="173"/>
                  </a:lnTo>
                  <a:lnTo>
                    <a:pt x="19" y="177"/>
                  </a:lnTo>
                  <a:lnTo>
                    <a:pt x="11" y="182"/>
                  </a:lnTo>
                  <a:lnTo>
                    <a:pt x="5" y="186"/>
                  </a:lnTo>
                  <a:lnTo>
                    <a:pt x="0" y="189"/>
                  </a:lnTo>
                  <a:lnTo>
                    <a:pt x="1" y="188"/>
                  </a:lnTo>
                  <a:lnTo>
                    <a:pt x="39" y="160"/>
                  </a:lnTo>
                  <a:lnTo>
                    <a:pt x="79" y="133"/>
                  </a:lnTo>
                  <a:lnTo>
                    <a:pt x="120" y="109"/>
                  </a:lnTo>
                  <a:lnTo>
                    <a:pt x="163" y="87"/>
                  </a:lnTo>
                  <a:lnTo>
                    <a:pt x="207" y="67"/>
                  </a:lnTo>
                  <a:lnTo>
                    <a:pt x="252" y="50"/>
                  </a:lnTo>
                  <a:lnTo>
                    <a:pt x="298" y="35"/>
                  </a:lnTo>
                  <a:lnTo>
                    <a:pt x="346" y="23"/>
                  </a:lnTo>
                  <a:lnTo>
                    <a:pt x="394" y="13"/>
                  </a:lnTo>
                  <a:lnTo>
                    <a:pt x="444" y="6"/>
                  </a:lnTo>
                  <a:lnTo>
                    <a:pt x="494" y="2"/>
                  </a:lnTo>
                  <a:lnTo>
                    <a:pt x="54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58" name="Freeform 173"/>
            <p:cNvSpPr>
              <a:spLocks noEditPoints="1"/>
            </p:cNvSpPr>
            <p:nvPr/>
          </p:nvSpPr>
          <p:spPr bwMode="auto">
            <a:xfrm>
              <a:off x="2614461" y="2490793"/>
              <a:ext cx="370719" cy="188256"/>
            </a:xfrm>
            <a:custGeom>
              <a:avLst/>
              <a:gdLst/>
              <a:ahLst/>
              <a:cxnLst>
                <a:cxn ang="0">
                  <a:pos x="231" y="109"/>
                </a:cxn>
                <a:cxn ang="0">
                  <a:pos x="227" y="107"/>
                </a:cxn>
                <a:cxn ang="0">
                  <a:pos x="206" y="95"/>
                </a:cxn>
                <a:cxn ang="0">
                  <a:pos x="159" y="78"/>
                </a:cxn>
                <a:cxn ang="0">
                  <a:pos x="139" y="56"/>
                </a:cxn>
                <a:cxn ang="0">
                  <a:pos x="139" y="56"/>
                </a:cxn>
                <a:cxn ang="0">
                  <a:pos x="58" y="32"/>
                </a:cxn>
                <a:cxn ang="0">
                  <a:pos x="61" y="32"/>
                </a:cxn>
                <a:cxn ang="0">
                  <a:pos x="58" y="31"/>
                </a:cxn>
                <a:cxn ang="0">
                  <a:pos x="54" y="30"/>
                </a:cxn>
                <a:cxn ang="0">
                  <a:pos x="3" y="0"/>
                </a:cxn>
                <a:cxn ang="0">
                  <a:pos x="16" y="6"/>
                </a:cxn>
                <a:cxn ang="0">
                  <a:pos x="55" y="20"/>
                </a:cxn>
                <a:cxn ang="0">
                  <a:pos x="128" y="50"/>
                </a:cxn>
                <a:cxn ang="0">
                  <a:pos x="139" y="56"/>
                </a:cxn>
                <a:cxn ang="0">
                  <a:pos x="163" y="69"/>
                </a:cxn>
                <a:cxn ang="0">
                  <a:pos x="151" y="64"/>
                </a:cxn>
                <a:cxn ang="0">
                  <a:pos x="101" y="41"/>
                </a:cxn>
                <a:cxn ang="0">
                  <a:pos x="90" y="37"/>
                </a:cxn>
                <a:cxn ang="0">
                  <a:pos x="93" y="40"/>
                </a:cxn>
                <a:cxn ang="0">
                  <a:pos x="100" y="43"/>
                </a:cxn>
                <a:cxn ang="0">
                  <a:pos x="162" y="72"/>
                </a:cxn>
                <a:cxn ang="0">
                  <a:pos x="191" y="85"/>
                </a:cxn>
                <a:cxn ang="0">
                  <a:pos x="192" y="85"/>
                </a:cxn>
                <a:cxn ang="0">
                  <a:pos x="195" y="87"/>
                </a:cxn>
                <a:cxn ang="0">
                  <a:pos x="207" y="96"/>
                </a:cxn>
                <a:cxn ang="0">
                  <a:pos x="225" y="106"/>
                </a:cxn>
                <a:cxn ang="0">
                  <a:pos x="230" y="109"/>
                </a:cxn>
                <a:cxn ang="0">
                  <a:pos x="232" y="111"/>
                </a:cxn>
                <a:cxn ang="0">
                  <a:pos x="252" y="124"/>
                </a:cxn>
                <a:cxn ang="0">
                  <a:pos x="255" y="127"/>
                </a:cxn>
                <a:cxn ang="0">
                  <a:pos x="250" y="124"/>
                </a:cxn>
                <a:cxn ang="0">
                  <a:pos x="227" y="110"/>
                </a:cxn>
                <a:cxn ang="0">
                  <a:pos x="211" y="105"/>
                </a:cxn>
                <a:cxn ang="0">
                  <a:pos x="214" y="106"/>
                </a:cxn>
                <a:cxn ang="0">
                  <a:pos x="217" y="107"/>
                </a:cxn>
                <a:cxn ang="0">
                  <a:pos x="224" y="111"/>
                </a:cxn>
                <a:cxn ang="0">
                  <a:pos x="242" y="125"/>
                </a:cxn>
                <a:cxn ang="0">
                  <a:pos x="246" y="128"/>
                </a:cxn>
                <a:cxn ang="0">
                  <a:pos x="247" y="130"/>
                </a:cxn>
                <a:cxn ang="0">
                  <a:pos x="218" y="113"/>
                </a:cxn>
                <a:cxn ang="0">
                  <a:pos x="215" y="112"/>
                </a:cxn>
                <a:cxn ang="0">
                  <a:pos x="217" y="115"/>
                </a:cxn>
                <a:cxn ang="0">
                  <a:pos x="208" y="108"/>
                </a:cxn>
                <a:cxn ang="0">
                  <a:pos x="203" y="105"/>
                </a:cxn>
                <a:cxn ang="0">
                  <a:pos x="209" y="111"/>
                </a:cxn>
                <a:cxn ang="0">
                  <a:pos x="205" y="109"/>
                </a:cxn>
                <a:cxn ang="0">
                  <a:pos x="196" y="104"/>
                </a:cxn>
                <a:cxn ang="0">
                  <a:pos x="196" y="106"/>
                </a:cxn>
                <a:cxn ang="0">
                  <a:pos x="168" y="84"/>
                </a:cxn>
                <a:cxn ang="0">
                  <a:pos x="162" y="80"/>
                </a:cxn>
                <a:cxn ang="0">
                  <a:pos x="164" y="82"/>
                </a:cxn>
                <a:cxn ang="0">
                  <a:pos x="160" y="81"/>
                </a:cxn>
                <a:cxn ang="0">
                  <a:pos x="145" y="72"/>
                </a:cxn>
                <a:cxn ang="0">
                  <a:pos x="119" y="59"/>
                </a:cxn>
                <a:cxn ang="0">
                  <a:pos x="61" y="35"/>
                </a:cxn>
                <a:cxn ang="0">
                  <a:pos x="50" y="30"/>
                </a:cxn>
                <a:cxn ang="0">
                  <a:pos x="49" y="29"/>
                </a:cxn>
                <a:cxn ang="0">
                  <a:pos x="24" y="19"/>
                </a:cxn>
                <a:cxn ang="0">
                  <a:pos x="5" y="10"/>
                </a:cxn>
                <a:cxn ang="0">
                  <a:pos x="1" y="1"/>
                </a:cxn>
              </a:cxnLst>
              <a:rect l="0" t="0" r="r" b="b"/>
              <a:pathLst>
                <a:path w="256" h="130">
                  <a:moveTo>
                    <a:pt x="231" y="109"/>
                  </a:moveTo>
                  <a:lnTo>
                    <a:pt x="231" y="110"/>
                  </a:lnTo>
                  <a:lnTo>
                    <a:pt x="231" y="109"/>
                  </a:lnTo>
                  <a:close/>
                  <a:moveTo>
                    <a:pt x="227" y="107"/>
                  </a:moveTo>
                  <a:lnTo>
                    <a:pt x="230" y="108"/>
                  </a:lnTo>
                  <a:lnTo>
                    <a:pt x="227" y="107"/>
                  </a:lnTo>
                  <a:close/>
                  <a:moveTo>
                    <a:pt x="206" y="95"/>
                  </a:moveTo>
                  <a:lnTo>
                    <a:pt x="207" y="95"/>
                  </a:lnTo>
                  <a:lnTo>
                    <a:pt x="206" y="95"/>
                  </a:lnTo>
                  <a:lnTo>
                    <a:pt x="206" y="95"/>
                  </a:lnTo>
                  <a:close/>
                  <a:moveTo>
                    <a:pt x="159" y="78"/>
                  </a:moveTo>
                  <a:lnTo>
                    <a:pt x="159" y="78"/>
                  </a:lnTo>
                  <a:lnTo>
                    <a:pt x="160" y="79"/>
                  </a:lnTo>
                  <a:lnTo>
                    <a:pt x="159" y="78"/>
                  </a:lnTo>
                  <a:close/>
                  <a:moveTo>
                    <a:pt x="139" y="56"/>
                  </a:moveTo>
                  <a:lnTo>
                    <a:pt x="140" y="56"/>
                  </a:lnTo>
                  <a:lnTo>
                    <a:pt x="140" y="57"/>
                  </a:lnTo>
                  <a:lnTo>
                    <a:pt x="139" y="56"/>
                  </a:lnTo>
                  <a:close/>
                  <a:moveTo>
                    <a:pt x="51" y="30"/>
                  </a:moveTo>
                  <a:lnTo>
                    <a:pt x="54" y="31"/>
                  </a:lnTo>
                  <a:lnTo>
                    <a:pt x="58" y="32"/>
                  </a:lnTo>
                  <a:lnTo>
                    <a:pt x="60" y="33"/>
                  </a:lnTo>
                  <a:lnTo>
                    <a:pt x="61" y="33"/>
                  </a:lnTo>
                  <a:lnTo>
                    <a:pt x="61" y="32"/>
                  </a:lnTo>
                  <a:lnTo>
                    <a:pt x="60" y="32"/>
                  </a:lnTo>
                  <a:lnTo>
                    <a:pt x="59" y="32"/>
                  </a:lnTo>
                  <a:lnTo>
                    <a:pt x="58" y="31"/>
                  </a:lnTo>
                  <a:lnTo>
                    <a:pt x="56" y="31"/>
                  </a:lnTo>
                  <a:lnTo>
                    <a:pt x="55" y="31"/>
                  </a:lnTo>
                  <a:lnTo>
                    <a:pt x="54" y="30"/>
                  </a:lnTo>
                  <a:lnTo>
                    <a:pt x="53" y="30"/>
                  </a:lnTo>
                  <a:lnTo>
                    <a:pt x="51" y="30"/>
                  </a:lnTo>
                  <a:close/>
                  <a:moveTo>
                    <a:pt x="3" y="0"/>
                  </a:moveTo>
                  <a:lnTo>
                    <a:pt x="6" y="1"/>
                  </a:lnTo>
                  <a:lnTo>
                    <a:pt x="9" y="3"/>
                  </a:lnTo>
                  <a:lnTo>
                    <a:pt x="16" y="6"/>
                  </a:lnTo>
                  <a:lnTo>
                    <a:pt x="29" y="11"/>
                  </a:lnTo>
                  <a:lnTo>
                    <a:pt x="42" y="16"/>
                  </a:lnTo>
                  <a:lnTo>
                    <a:pt x="55" y="20"/>
                  </a:lnTo>
                  <a:lnTo>
                    <a:pt x="54" y="18"/>
                  </a:lnTo>
                  <a:lnTo>
                    <a:pt x="92" y="33"/>
                  </a:lnTo>
                  <a:lnTo>
                    <a:pt x="128" y="50"/>
                  </a:lnTo>
                  <a:lnTo>
                    <a:pt x="130" y="51"/>
                  </a:lnTo>
                  <a:lnTo>
                    <a:pt x="139" y="56"/>
                  </a:lnTo>
                  <a:lnTo>
                    <a:pt x="139" y="56"/>
                  </a:lnTo>
                  <a:lnTo>
                    <a:pt x="165" y="70"/>
                  </a:lnTo>
                  <a:lnTo>
                    <a:pt x="164" y="70"/>
                  </a:lnTo>
                  <a:lnTo>
                    <a:pt x="163" y="69"/>
                  </a:lnTo>
                  <a:lnTo>
                    <a:pt x="163" y="69"/>
                  </a:lnTo>
                  <a:lnTo>
                    <a:pt x="157" y="66"/>
                  </a:lnTo>
                  <a:lnTo>
                    <a:pt x="151" y="64"/>
                  </a:lnTo>
                  <a:lnTo>
                    <a:pt x="113" y="46"/>
                  </a:lnTo>
                  <a:lnTo>
                    <a:pt x="107" y="43"/>
                  </a:lnTo>
                  <a:lnTo>
                    <a:pt x="101" y="41"/>
                  </a:lnTo>
                  <a:lnTo>
                    <a:pt x="94" y="38"/>
                  </a:lnTo>
                  <a:lnTo>
                    <a:pt x="92" y="37"/>
                  </a:lnTo>
                  <a:lnTo>
                    <a:pt x="90" y="37"/>
                  </a:lnTo>
                  <a:lnTo>
                    <a:pt x="90" y="38"/>
                  </a:lnTo>
                  <a:lnTo>
                    <a:pt x="91" y="38"/>
                  </a:lnTo>
                  <a:lnTo>
                    <a:pt x="93" y="40"/>
                  </a:lnTo>
                  <a:lnTo>
                    <a:pt x="96" y="41"/>
                  </a:lnTo>
                  <a:lnTo>
                    <a:pt x="98" y="42"/>
                  </a:lnTo>
                  <a:lnTo>
                    <a:pt x="100" y="43"/>
                  </a:lnTo>
                  <a:lnTo>
                    <a:pt x="124" y="54"/>
                  </a:lnTo>
                  <a:lnTo>
                    <a:pt x="149" y="65"/>
                  </a:lnTo>
                  <a:lnTo>
                    <a:pt x="162" y="72"/>
                  </a:lnTo>
                  <a:lnTo>
                    <a:pt x="175" y="78"/>
                  </a:lnTo>
                  <a:lnTo>
                    <a:pt x="188" y="84"/>
                  </a:lnTo>
                  <a:lnTo>
                    <a:pt x="191" y="85"/>
                  </a:lnTo>
                  <a:lnTo>
                    <a:pt x="193" y="87"/>
                  </a:lnTo>
                  <a:lnTo>
                    <a:pt x="192" y="86"/>
                  </a:lnTo>
                  <a:lnTo>
                    <a:pt x="192" y="85"/>
                  </a:lnTo>
                  <a:lnTo>
                    <a:pt x="193" y="85"/>
                  </a:lnTo>
                  <a:lnTo>
                    <a:pt x="194" y="86"/>
                  </a:lnTo>
                  <a:lnTo>
                    <a:pt x="195" y="87"/>
                  </a:lnTo>
                  <a:lnTo>
                    <a:pt x="196" y="88"/>
                  </a:lnTo>
                  <a:lnTo>
                    <a:pt x="197" y="89"/>
                  </a:lnTo>
                  <a:lnTo>
                    <a:pt x="207" y="96"/>
                  </a:lnTo>
                  <a:lnTo>
                    <a:pt x="207" y="95"/>
                  </a:lnTo>
                  <a:lnTo>
                    <a:pt x="216" y="100"/>
                  </a:lnTo>
                  <a:lnTo>
                    <a:pt x="225" y="106"/>
                  </a:lnTo>
                  <a:lnTo>
                    <a:pt x="227" y="107"/>
                  </a:lnTo>
                  <a:lnTo>
                    <a:pt x="227" y="107"/>
                  </a:lnTo>
                  <a:lnTo>
                    <a:pt x="230" y="109"/>
                  </a:lnTo>
                  <a:lnTo>
                    <a:pt x="230" y="108"/>
                  </a:lnTo>
                  <a:lnTo>
                    <a:pt x="233" y="111"/>
                  </a:lnTo>
                  <a:lnTo>
                    <a:pt x="232" y="111"/>
                  </a:lnTo>
                  <a:lnTo>
                    <a:pt x="234" y="112"/>
                  </a:lnTo>
                  <a:lnTo>
                    <a:pt x="241" y="117"/>
                  </a:lnTo>
                  <a:lnTo>
                    <a:pt x="252" y="124"/>
                  </a:lnTo>
                  <a:lnTo>
                    <a:pt x="253" y="125"/>
                  </a:lnTo>
                  <a:lnTo>
                    <a:pt x="255" y="126"/>
                  </a:lnTo>
                  <a:lnTo>
                    <a:pt x="255" y="127"/>
                  </a:lnTo>
                  <a:lnTo>
                    <a:pt x="256" y="127"/>
                  </a:lnTo>
                  <a:lnTo>
                    <a:pt x="256" y="128"/>
                  </a:lnTo>
                  <a:lnTo>
                    <a:pt x="250" y="124"/>
                  </a:lnTo>
                  <a:lnTo>
                    <a:pt x="242" y="120"/>
                  </a:lnTo>
                  <a:lnTo>
                    <a:pt x="235" y="114"/>
                  </a:lnTo>
                  <a:lnTo>
                    <a:pt x="227" y="110"/>
                  </a:lnTo>
                  <a:lnTo>
                    <a:pt x="219" y="107"/>
                  </a:lnTo>
                  <a:lnTo>
                    <a:pt x="212" y="105"/>
                  </a:lnTo>
                  <a:lnTo>
                    <a:pt x="211" y="105"/>
                  </a:lnTo>
                  <a:lnTo>
                    <a:pt x="212" y="105"/>
                  </a:lnTo>
                  <a:lnTo>
                    <a:pt x="213" y="106"/>
                  </a:lnTo>
                  <a:lnTo>
                    <a:pt x="214" y="106"/>
                  </a:lnTo>
                  <a:lnTo>
                    <a:pt x="216" y="107"/>
                  </a:lnTo>
                  <a:lnTo>
                    <a:pt x="217" y="107"/>
                  </a:lnTo>
                  <a:lnTo>
                    <a:pt x="217" y="107"/>
                  </a:lnTo>
                  <a:lnTo>
                    <a:pt x="219" y="109"/>
                  </a:lnTo>
                  <a:lnTo>
                    <a:pt x="221" y="110"/>
                  </a:lnTo>
                  <a:lnTo>
                    <a:pt x="224" y="111"/>
                  </a:lnTo>
                  <a:lnTo>
                    <a:pt x="233" y="118"/>
                  </a:lnTo>
                  <a:lnTo>
                    <a:pt x="241" y="124"/>
                  </a:lnTo>
                  <a:lnTo>
                    <a:pt x="242" y="125"/>
                  </a:lnTo>
                  <a:lnTo>
                    <a:pt x="243" y="125"/>
                  </a:lnTo>
                  <a:lnTo>
                    <a:pt x="245" y="127"/>
                  </a:lnTo>
                  <a:lnTo>
                    <a:pt x="246" y="128"/>
                  </a:lnTo>
                  <a:lnTo>
                    <a:pt x="247" y="129"/>
                  </a:lnTo>
                  <a:lnTo>
                    <a:pt x="248" y="130"/>
                  </a:lnTo>
                  <a:lnTo>
                    <a:pt x="247" y="130"/>
                  </a:lnTo>
                  <a:lnTo>
                    <a:pt x="236" y="124"/>
                  </a:lnTo>
                  <a:lnTo>
                    <a:pt x="225" y="118"/>
                  </a:lnTo>
                  <a:lnTo>
                    <a:pt x="218" y="113"/>
                  </a:lnTo>
                  <a:lnTo>
                    <a:pt x="214" y="111"/>
                  </a:lnTo>
                  <a:lnTo>
                    <a:pt x="214" y="111"/>
                  </a:lnTo>
                  <a:lnTo>
                    <a:pt x="215" y="112"/>
                  </a:lnTo>
                  <a:lnTo>
                    <a:pt x="215" y="113"/>
                  </a:lnTo>
                  <a:lnTo>
                    <a:pt x="216" y="113"/>
                  </a:lnTo>
                  <a:lnTo>
                    <a:pt x="217" y="115"/>
                  </a:lnTo>
                  <a:lnTo>
                    <a:pt x="217" y="116"/>
                  </a:lnTo>
                  <a:lnTo>
                    <a:pt x="212" y="112"/>
                  </a:lnTo>
                  <a:lnTo>
                    <a:pt x="208" y="108"/>
                  </a:lnTo>
                  <a:lnTo>
                    <a:pt x="203" y="104"/>
                  </a:lnTo>
                  <a:lnTo>
                    <a:pt x="202" y="104"/>
                  </a:lnTo>
                  <a:lnTo>
                    <a:pt x="203" y="105"/>
                  </a:lnTo>
                  <a:lnTo>
                    <a:pt x="205" y="107"/>
                  </a:lnTo>
                  <a:lnTo>
                    <a:pt x="207" y="109"/>
                  </a:lnTo>
                  <a:lnTo>
                    <a:pt x="209" y="111"/>
                  </a:lnTo>
                  <a:lnTo>
                    <a:pt x="211" y="112"/>
                  </a:lnTo>
                  <a:lnTo>
                    <a:pt x="209" y="112"/>
                  </a:lnTo>
                  <a:lnTo>
                    <a:pt x="205" y="109"/>
                  </a:lnTo>
                  <a:lnTo>
                    <a:pt x="201" y="106"/>
                  </a:lnTo>
                  <a:lnTo>
                    <a:pt x="196" y="102"/>
                  </a:lnTo>
                  <a:lnTo>
                    <a:pt x="196" y="104"/>
                  </a:lnTo>
                  <a:lnTo>
                    <a:pt x="197" y="105"/>
                  </a:lnTo>
                  <a:lnTo>
                    <a:pt x="197" y="106"/>
                  </a:lnTo>
                  <a:lnTo>
                    <a:pt x="196" y="106"/>
                  </a:lnTo>
                  <a:lnTo>
                    <a:pt x="187" y="99"/>
                  </a:lnTo>
                  <a:lnTo>
                    <a:pt x="177" y="92"/>
                  </a:lnTo>
                  <a:lnTo>
                    <a:pt x="168" y="84"/>
                  </a:lnTo>
                  <a:lnTo>
                    <a:pt x="160" y="79"/>
                  </a:lnTo>
                  <a:lnTo>
                    <a:pt x="161" y="80"/>
                  </a:lnTo>
                  <a:lnTo>
                    <a:pt x="162" y="80"/>
                  </a:lnTo>
                  <a:lnTo>
                    <a:pt x="163" y="81"/>
                  </a:lnTo>
                  <a:lnTo>
                    <a:pt x="164" y="82"/>
                  </a:lnTo>
                  <a:lnTo>
                    <a:pt x="164" y="82"/>
                  </a:lnTo>
                  <a:lnTo>
                    <a:pt x="164" y="83"/>
                  </a:lnTo>
                  <a:lnTo>
                    <a:pt x="164" y="83"/>
                  </a:lnTo>
                  <a:lnTo>
                    <a:pt x="160" y="81"/>
                  </a:lnTo>
                  <a:lnTo>
                    <a:pt x="155" y="79"/>
                  </a:lnTo>
                  <a:lnTo>
                    <a:pt x="150" y="75"/>
                  </a:lnTo>
                  <a:lnTo>
                    <a:pt x="145" y="72"/>
                  </a:lnTo>
                  <a:lnTo>
                    <a:pt x="141" y="69"/>
                  </a:lnTo>
                  <a:lnTo>
                    <a:pt x="142" y="71"/>
                  </a:lnTo>
                  <a:lnTo>
                    <a:pt x="119" y="59"/>
                  </a:lnTo>
                  <a:lnTo>
                    <a:pt x="92" y="48"/>
                  </a:lnTo>
                  <a:lnTo>
                    <a:pt x="65" y="36"/>
                  </a:lnTo>
                  <a:lnTo>
                    <a:pt x="61" y="35"/>
                  </a:lnTo>
                  <a:lnTo>
                    <a:pt x="53" y="32"/>
                  </a:lnTo>
                  <a:lnTo>
                    <a:pt x="51" y="30"/>
                  </a:lnTo>
                  <a:lnTo>
                    <a:pt x="50" y="30"/>
                  </a:lnTo>
                  <a:lnTo>
                    <a:pt x="50" y="29"/>
                  </a:lnTo>
                  <a:lnTo>
                    <a:pt x="49" y="29"/>
                  </a:lnTo>
                  <a:lnTo>
                    <a:pt x="49" y="29"/>
                  </a:lnTo>
                  <a:lnTo>
                    <a:pt x="37" y="24"/>
                  </a:lnTo>
                  <a:lnTo>
                    <a:pt x="36" y="24"/>
                  </a:lnTo>
                  <a:lnTo>
                    <a:pt x="24" y="19"/>
                  </a:lnTo>
                  <a:lnTo>
                    <a:pt x="12" y="14"/>
                  </a:lnTo>
                  <a:lnTo>
                    <a:pt x="9" y="12"/>
                  </a:lnTo>
                  <a:lnTo>
                    <a:pt x="5" y="10"/>
                  </a:lnTo>
                  <a:lnTo>
                    <a:pt x="2" y="7"/>
                  </a:lnTo>
                  <a:lnTo>
                    <a:pt x="0" y="4"/>
                  </a:lnTo>
                  <a:lnTo>
                    <a:pt x="1" y="1"/>
                  </a:lnTo>
                  <a:lnTo>
                    <a:pt x="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59" name="Freeform 174"/>
            <p:cNvSpPr>
              <a:spLocks/>
            </p:cNvSpPr>
            <p:nvPr/>
          </p:nvSpPr>
          <p:spPr bwMode="auto">
            <a:xfrm>
              <a:off x="2956218" y="2655879"/>
              <a:ext cx="395338" cy="422852"/>
            </a:xfrm>
            <a:custGeom>
              <a:avLst/>
              <a:gdLst/>
              <a:ahLst/>
              <a:cxnLst>
                <a:cxn ang="0">
                  <a:pos x="5" y="0"/>
                </a:cxn>
                <a:cxn ang="0">
                  <a:pos x="77" y="55"/>
                </a:cxn>
                <a:cxn ang="0">
                  <a:pos x="144" y="117"/>
                </a:cxn>
                <a:cxn ang="0">
                  <a:pos x="174" y="151"/>
                </a:cxn>
                <a:cxn ang="0">
                  <a:pos x="221" y="210"/>
                </a:cxn>
                <a:cxn ang="0">
                  <a:pos x="254" y="259"/>
                </a:cxn>
                <a:cxn ang="0">
                  <a:pos x="266" y="281"/>
                </a:cxn>
                <a:cxn ang="0">
                  <a:pos x="270" y="286"/>
                </a:cxn>
                <a:cxn ang="0">
                  <a:pos x="273" y="291"/>
                </a:cxn>
                <a:cxn ang="0">
                  <a:pos x="272" y="291"/>
                </a:cxn>
                <a:cxn ang="0">
                  <a:pos x="260" y="285"/>
                </a:cxn>
                <a:cxn ang="0">
                  <a:pos x="260" y="285"/>
                </a:cxn>
                <a:cxn ang="0">
                  <a:pos x="252" y="276"/>
                </a:cxn>
                <a:cxn ang="0">
                  <a:pos x="234" y="247"/>
                </a:cxn>
                <a:cxn ang="0">
                  <a:pos x="224" y="238"/>
                </a:cxn>
                <a:cxn ang="0">
                  <a:pos x="217" y="229"/>
                </a:cxn>
                <a:cxn ang="0">
                  <a:pos x="210" y="216"/>
                </a:cxn>
                <a:cxn ang="0">
                  <a:pos x="209" y="210"/>
                </a:cxn>
                <a:cxn ang="0">
                  <a:pos x="204" y="199"/>
                </a:cxn>
                <a:cxn ang="0">
                  <a:pos x="198" y="185"/>
                </a:cxn>
                <a:cxn ang="0">
                  <a:pos x="190" y="176"/>
                </a:cxn>
                <a:cxn ang="0">
                  <a:pos x="181" y="165"/>
                </a:cxn>
                <a:cxn ang="0">
                  <a:pos x="172" y="156"/>
                </a:cxn>
                <a:cxn ang="0">
                  <a:pos x="165" y="152"/>
                </a:cxn>
                <a:cxn ang="0">
                  <a:pos x="157" y="150"/>
                </a:cxn>
                <a:cxn ang="0">
                  <a:pos x="148" y="144"/>
                </a:cxn>
                <a:cxn ang="0">
                  <a:pos x="143" y="139"/>
                </a:cxn>
                <a:cxn ang="0">
                  <a:pos x="143" y="137"/>
                </a:cxn>
                <a:cxn ang="0">
                  <a:pos x="147" y="136"/>
                </a:cxn>
                <a:cxn ang="0">
                  <a:pos x="147" y="133"/>
                </a:cxn>
                <a:cxn ang="0">
                  <a:pos x="138" y="125"/>
                </a:cxn>
                <a:cxn ang="0">
                  <a:pos x="133" y="122"/>
                </a:cxn>
                <a:cxn ang="0">
                  <a:pos x="133" y="116"/>
                </a:cxn>
                <a:cxn ang="0">
                  <a:pos x="130" y="114"/>
                </a:cxn>
                <a:cxn ang="0">
                  <a:pos x="131" y="116"/>
                </a:cxn>
                <a:cxn ang="0">
                  <a:pos x="119" y="102"/>
                </a:cxn>
                <a:cxn ang="0">
                  <a:pos x="114" y="97"/>
                </a:cxn>
                <a:cxn ang="0">
                  <a:pos x="103" y="86"/>
                </a:cxn>
                <a:cxn ang="0">
                  <a:pos x="99" y="82"/>
                </a:cxn>
                <a:cxn ang="0">
                  <a:pos x="79" y="64"/>
                </a:cxn>
                <a:cxn ang="0">
                  <a:pos x="67" y="52"/>
                </a:cxn>
                <a:cxn ang="0">
                  <a:pos x="54" y="40"/>
                </a:cxn>
                <a:cxn ang="0">
                  <a:pos x="34" y="28"/>
                </a:cxn>
                <a:cxn ang="0">
                  <a:pos x="23" y="21"/>
                </a:cxn>
                <a:cxn ang="0">
                  <a:pos x="22" y="20"/>
                </a:cxn>
                <a:cxn ang="0">
                  <a:pos x="20" y="20"/>
                </a:cxn>
                <a:cxn ang="0">
                  <a:pos x="19" y="18"/>
                </a:cxn>
                <a:cxn ang="0">
                  <a:pos x="15" y="15"/>
                </a:cxn>
                <a:cxn ang="0">
                  <a:pos x="14" y="13"/>
                </a:cxn>
                <a:cxn ang="0">
                  <a:pos x="0" y="4"/>
                </a:cxn>
                <a:cxn ang="0">
                  <a:pos x="1" y="4"/>
                </a:cxn>
                <a:cxn ang="0">
                  <a:pos x="6" y="7"/>
                </a:cxn>
                <a:cxn ang="0">
                  <a:pos x="11" y="11"/>
                </a:cxn>
                <a:cxn ang="0">
                  <a:pos x="13" y="12"/>
                </a:cxn>
                <a:cxn ang="0">
                  <a:pos x="41" y="31"/>
                </a:cxn>
                <a:cxn ang="0">
                  <a:pos x="43" y="33"/>
                </a:cxn>
                <a:cxn ang="0">
                  <a:pos x="45" y="33"/>
                </a:cxn>
                <a:cxn ang="0">
                  <a:pos x="45" y="33"/>
                </a:cxn>
                <a:cxn ang="0">
                  <a:pos x="26" y="15"/>
                </a:cxn>
                <a:cxn ang="0">
                  <a:pos x="3" y="0"/>
                </a:cxn>
              </a:cxnLst>
              <a:rect l="0" t="0" r="r" b="b"/>
              <a:pathLst>
                <a:path w="273" h="292">
                  <a:moveTo>
                    <a:pt x="3" y="0"/>
                  </a:moveTo>
                  <a:lnTo>
                    <a:pt x="5" y="0"/>
                  </a:lnTo>
                  <a:lnTo>
                    <a:pt x="42" y="26"/>
                  </a:lnTo>
                  <a:lnTo>
                    <a:pt x="77" y="55"/>
                  </a:lnTo>
                  <a:lnTo>
                    <a:pt x="111" y="84"/>
                  </a:lnTo>
                  <a:lnTo>
                    <a:pt x="144" y="117"/>
                  </a:lnTo>
                  <a:lnTo>
                    <a:pt x="174" y="150"/>
                  </a:lnTo>
                  <a:lnTo>
                    <a:pt x="174" y="151"/>
                  </a:lnTo>
                  <a:lnTo>
                    <a:pt x="198" y="180"/>
                  </a:lnTo>
                  <a:lnTo>
                    <a:pt x="221" y="210"/>
                  </a:lnTo>
                  <a:lnTo>
                    <a:pt x="242" y="240"/>
                  </a:lnTo>
                  <a:lnTo>
                    <a:pt x="254" y="259"/>
                  </a:lnTo>
                  <a:lnTo>
                    <a:pt x="265" y="279"/>
                  </a:lnTo>
                  <a:lnTo>
                    <a:pt x="266" y="281"/>
                  </a:lnTo>
                  <a:lnTo>
                    <a:pt x="268" y="284"/>
                  </a:lnTo>
                  <a:lnTo>
                    <a:pt x="270" y="286"/>
                  </a:lnTo>
                  <a:lnTo>
                    <a:pt x="271" y="289"/>
                  </a:lnTo>
                  <a:lnTo>
                    <a:pt x="273" y="291"/>
                  </a:lnTo>
                  <a:lnTo>
                    <a:pt x="273" y="292"/>
                  </a:lnTo>
                  <a:lnTo>
                    <a:pt x="272" y="291"/>
                  </a:lnTo>
                  <a:lnTo>
                    <a:pt x="266" y="288"/>
                  </a:lnTo>
                  <a:lnTo>
                    <a:pt x="260" y="285"/>
                  </a:lnTo>
                  <a:lnTo>
                    <a:pt x="260" y="285"/>
                  </a:lnTo>
                  <a:lnTo>
                    <a:pt x="260" y="285"/>
                  </a:lnTo>
                  <a:lnTo>
                    <a:pt x="259" y="285"/>
                  </a:lnTo>
                  <a:lnTo>
                    <a:pt x="252" y="276"/>
                  </a:lnTo>
                  <a:lnTo>
                    <a:pt x="240" y="255"/>
                  </a:lnTo>
                  <a:lnTo>
                    <a:pt x="234" y="247"/>
                  </a:lnTo>
                  <a:lnTo>
                    <a:pt x="229" y="242"/>
                  </a:lnTo>
                  <a:lnTo>
                    <a:pt x="224" y="238"/>
                  </a:lnTo>
                  <a:lnTo>
                    <a:pt x="221" y="233"/>
                  </a:lnTo>
                  <a:lnTo>
                    <a:pt x="217" y="229"/>
                  </a:lnTo>
                  <a:lnTo>
                    <a:pt x="213" y="223"/>
                  </a:lnTo>
                  <a:lnTo>
                    <a:pt x="210" y="216"/>
                  </a:lnTo>
                  <a:lnTo>
                    <a:pt x="211" y="215"/>
                  </a:lnTo>
                  <a:lnTo>
                    <a:pt x="209" y="210"/>
                  </a:lnTo>
                  <a:lnTo>
                    <a:pt x="207" y="206"/>
                  </a:lnTo>
                  <a:lnTo>
                    <a:pt x="204" y="199"/>
                  </a:lnTo>
                  <a:lnTo>
                    <a:pt x="202" y="192"/>
                  </a:lnTo>
                  <a:lnTo>
                    <a:pt x="198" y="185"/>
                  </a:lnTo>
                  <a:lnTo>
                    <a:pt x="195" y="181"/>
                  </a:lnTo>
                  <a:lnTo>
                    <a:pt x="190" y="176"/>
                  </a:lnTo>
                  <a:lnTo>
                    <a:pt x="186" y="171"/>
                  </a:lnTo>
                  <a:lnTo>
                    <a:pt x="181" y="165"/>
                  </a:lnTo>
                  <a:lnTo>
                    <a:pt x="176" y="160"/>
                  </a:lnTo>
                  <a:lnTo>
                    <a:pt x="172" y="156"/>
                  </a:lnTo>
                  <a:lnTo>
                    <a:pt x="169" y="153"/>
                  </a:lnTo>
                  <a:lnTo>
                    <a:pt x="165" y="152"/>
                  </a:lnTo>
                  <a:lnTo>
                    <a:pt x="161" y="151"/>
                  </a:lnTo>
                  <a:lnTo>
                    <a:pt x="157" y="150"/>
                  </a:lnTo>
                  <a:lnTo>
                    <a:pt x="154" y="148"/>
                  </a:lnTo>
                  <a:lnTo>
                    <a:pt x="148" y="144"/>
                  </a:lnTo>
                  <a:lnTo>
                    <a:pt x="145" y="141"/>
                  </a:lnTo>
                  <a:lnTo>
                    <a:pt x="143" y="139"/>
                  </a:lnTo>
                  <a:lnTo>
                    <a:pt x="142" y="138"/>
                  </a:lnTo>
                  <a:lnTo>
                    <a:pt x="143" y="137"/>
                  </a:lnTo>
                  <a:lnTo>
                    <a:pt x="145" y="137"/>
                  </a:lnTo>
                  <a:lnTo>
                    <a:pt x="147" y="136"/>
                  </a:lnTo>
                  <a:lnTo>
                    <a:pt x="147" y="135"/>
                  </a:lnTo>
                  <a:lnTo>
                    <a:pt x="147" y="133"/>
                  </a:lnTo>
                  <a:lnTo>
                    <a:pt x="145" y="131"/>
                  </a:lnTo>
                  <a:lnTo>
                    <a:pt x="138" y="125"/>
                  </a:lnTo>
                  <a:lnTo>
                    <a:pt x="134" y="122"/>
                  </a:lnTo>
                  <a:lnTo>
                    <a:pt x="133" y="122"/>
                  </a:lnTo>
                  <a:lnTo>
                    <a:pt x="133" y="118"/>
                  </a:lnTo>
                  <a:lnTo>
                    <a:pt x="133" y="116"/>
                  </a:lnTo>
                  <a:lnTo>
                    <a:pt x="132" y="115"/>
                  </a:lnTo>
                  <a:lnTo>
                    <a:pt x="130" y="114"/>
                  </a:lnTo>
                  <a:lnTo>
                    <a:pt x="131" y="115"/>
                  </a:lnTo>
                  <a:lnTo>
                    <a:pt x="131" y="116"/>
                  </a:lnTo>
                  <a:lnTo>
                    <a:pt x="126" y="109"/>
                  </a:lnTo>
                  <a:lnTo>
                    <a:pt x="119" y="102"/>
                  </a:lnTo>
                  <a:lnTo>
                    <a:pt x="118" y="101"/>
                  </a:lnTo>
                  <a:lnTo>
                    <a:pt x="114" y="97"/>
                  </a:lnTo>
                  <a:lnTo>
                    <a:pt x="108" y="91"/>
                  </a:lnTo>
                  <a:lnTo>
                    <a:pt x="103" y="86"/>
                  </a:lnTo>
                  <a:lnTo>
                    <a:pt x="99" y="81"/>
                  </a:lnTo>
                  <a:lnTo>
                    <a:pt x="99" y="82"/>
                  </a:lnTo>
                  <a:lnTo>
                    <a:pt x="89" y="74"/>
                  </a:lnTo>
                  <a:lnTo>
                    <a:pt x="79" y="64"/>
                  </a:lnTo>
                  <a:lnTo>
                    <a:pt x="73" y="59"/>
                  </a:lnTo>
                  <a:lnTo>
                    <a:pt x="67" y="52"/>
                  </a:lnTo>
                  <a:lnTo>
                    <a:pt x="60" y="46"/>
                  </a:lnTo>
                  <a:lnTo>
                    <a:pt x="54" y="40"/>
                  </a:lnTo>
                  <a:lnTo>
                    <a:pt x="45" y="34"/>
                  </a:lnTo>
                  <a:lnTo>
                    <a:pt x="34" y="28"/>
                  </a:lnTo>
                  <a:lnTo>
                    <a:pt x="25" y="22"/>
                  </a:lnTo>
                  <a:lnTo>
                    <a:pt x="23" y="21"/>
                  </a:lnTo>
                  <a:lnTo>
                    <a:pt x="21" y="19"/>
                  </a:lnTo>
                  <a:lnTo>
                    <a:pt x="22" y="20"/>
                  </a:lnTo>
                  <a:lnTo>
                    <a:pt x="22" y="21"/>
                  </a:lnTo>
                  <a:lnTo>
                    <a:pt x="20" y="20"/>
                  </a:lnTo>
                  <a:lnTo>
                    <a:pt x="19" y="19"/>
                  </a:lnTo>
                  <a:lnTo>
                    <a:pt x="19" y="18"/>
                  </a:lnTo>
                  <a:lnTo>
                    <a:pt x="17" y="17"/>
                  </a:lnTo>
                  <a:lnTo>
                    <a:pt x="15" y="15"/>
                  </a:lnTo>
                  <a:lnTo>
                    <a:pt x="15" y="14"/>
                  </a:lnTo>
                  <a:lnTo>
                    <a:pt x="14" y="13"/>
                  </a:lnTo>
                  <a:lnTo>
                    <a:pt x="8" y="10"/>
                  </a:lnTo>
                  <a:lnTo>
                    <a:pt x="0" y="4"/>
                  </a:lnTo>
                  <a:lnTo>
                    <a:pt x="0" y="3"/>
                  </a:lnTo>
                  <a:lnTo>
                    <a:pt x="1" y="4"/>
                  </a:lnTo>
                  <a:lnTo>
                    <a:pt x="3" y="5"/>
                  </a:lnTo>
                  <a:lnTo>
                    <a:pt x="6" y="7"/>
                  </a:lnTo>
                  <a:lnTo>
                    <a:pt x="9" y="9"/>
                  </a:lnTo>
                  <a:lnTo>
                    <a:pt x="11" y="11"/>
                  </a:lnTo>
                  <a:lnTo>
                    <a:pt x="13" y="12"/>
                  </a:lnTo>
                  <a:lnTo>
                    <a:pt x="13" y="12"/>
                  </a:lnTo>
                  <a:lnTo>
                    <a:pt x="29" y="22"/>
                  </a:lnTo>
                  <a:lnTo>
                    <a:pt x="41" y="31"/>
                  </a:lnTo>
                  <a:lnTo>
                    <a:pt x="42" y="32"/>
                  </a:lnTo>
                  <a:lnTo>
                    <a:pt x="43" y="33"/>
                  </a:lnTo>
                  <a:lnTo>
                    <a:pt x="44" y="33"/>
                  </a:lnTo>
                  <a:lnTo>
                    <a:pt x="45" y="33"/>
                  </a:lnTo>
                  <a:lnTo>
                    <a:pt x="45" y="33"/>
                  </a:lnTo>
                  <a:lnTo>
                    <a:pt x="45" y="33"/>
                  </a:lnTo>
                  <a:lnTo>
                    <a:pt x="36" y="23"/>
                  </a:lnTo>
                  <a:lnTo>
                    <a:pt x="26" y="15"/>
                  </a:lnTo>
                  <a:lnTo>
                    <a:pt x="14" y="8"/>
                  </a:lnTo>
                  <a:lnTo>
                    <a:pt x="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260" name="Freeform 175"/>
            <p:cNvSpPr>
              <a:spLocks/>
            </p:cNvSpPr>
            <p:nvPr/>
          </p:nvSpPr>
          <p:spPr bwMode="auto">
            <a:xfrm>
              <a:off x="3324042" y="3029495"/>
              <a:ext cx="198393" cy="589386"/>
            </a:xfrm>
            <a:custGeom>
              <a:avLst/>
              <a:gdLst/>
              <a:ahLst/>
              <a:cxnLst>
                <a:cxn ang="0">
                  <a:pos x="2" y="0"/>
                </a:cxn>
                <a:cxn ang="0">
                  <a:pos x="26" y="40"/>
                </a:cxn>
                <a:cxn ang="0">
                  <a:pos x="48" y="82"/>
                </a:cxn>
                <a:cxn ang="0">
                  <a:pos x="68" y="125"/>
                </a:cxn>
                <a:cxn ang="0">
                  <a:pos x="86" y="169"/>
                </a:cxn>
                <a:cxn ang="0">
                  <a:pos x="101" y="215"/>
                </a:cxn>
                <a:cxn ang="0">
                  <a:pos x="114" y="261"/>
                </a:cxn>
                <a:cxn ang="0">
                  <a:pos x="124" y="309"/>
                </a:cxn>
                <a:cxn ang="0">
                  <a:pos x="132" y="357"/>
                </a:cxn>
                <a:cxn ang="0">
                  <a:pos x="137" y="406"/>
                </a:cxn>
                <a:cxn ang="0">
                  <a:pos x="135" y="407"/>
                </a:cxn>
                <a:cxn ang="0">
                  <a:pos x="128" y="351"/>
                </a:cxn>
                <a:cxn ang="0">
                  <a:pos x="127" y="342"/>
                </a:cxn>
                <a:cxn ang="0">
                  <a:pos x="124" y="334"/>
                </a:cxn>
                <a:cxn ang="0">
                  <a:pos x="122" y="327"/>
                </a:cxn>
                <a:cxn ang="0">
                  <a:pos x="120" y="317"/>
                </a:cxn>
                <a:cxn ang="0">
                  <a:pos x="111" y="276"/>
                </a:cxn>
                <a:cxn ang="0">
                  <a:pos x="100" y="235"/>
                </a:cxn>
                <a:cxn ang="0">
                  <a:pos x="88" y="194"/>
                </a:cxn>
                <a:cxn ang="0">
                  <a:pos x="81" y="173"/>
                </a:cxn>
                <a:cxn ang="0">
                  <a:pos x="74" y="151"/>
                </a:cxn>
                <a:cxn ang="0">
                  <a:pos x="64" y="127"/>
                </a:cxn>
                <a:cxn ang="0">
                  <a:pos x="53" y="104"/>
                </a:cxn>
                <a:cxn ang="0">
                  <a:pos x="38" y="72"/>
                </a:cxn>
                <a:cxn ang="0">
                  <a:pos x="22" y="41"/>
                </a:cxn>
                <a:cxn ang="0">
                  <a:pos x="20" y="38"/>
                </a:cxn>
                <a:cxn ang="0">
                  <a:pos x="19" y="37"/>
                </a:cxn>
                <a:cxn ang="0">
                  <a:pos x="19" y="36"/>
                </a:cxn>
                <a:cxn ang="0">
                  <a:pos x="20" y="37"/>
                </a:cxn>
                <a:cxn ang="0">
                  <a:pos x="21" y="39"/>
                </a:cxn>
                <a:cxn ang="0">
                  <a:pos x="21" y="39"/>
                </a:cxn>
                <a:cxn ang="0">
                  <a:pos x="22" y="39"/>
                </a:cxn>
                <a:cxn ang="0">
                  <a:pos x="22" y="39"/>
                </a:cxn>
                <a:cxn ang="0">
                  <a:pos x="21" y="37"/>
                </a:cxn>
                <a:cxn ang="0">
                  <a:pos x="19" y="32"/>
                </a:cxn>
                <a:cxn ang="0">
                  <a:pos x="16" y="27"/>
                </a:cxn>
                <a:cxn ang="0">
                  <a:pos x="8" y="13"/>
                </a:cxn>
                <a:cxn ang="0">
                  <a:pos x="0" y="0"/>
                </a:cxn>
                <a:cxn ang="0">
                  <a:pos x="2" y="0"/>
                </a:cxn>
              </a:cxnLst>
              <a:rect l="0" t="0" r="r" b="b"/>
              <a:pathLst>
                <a:path w="137" h="407">
                  <a:moveTo>
                    <a:pt x="2" y="0"/>
                  </a:moveTo>
                  <a:lnTo>
                    <a:pt x="26" y="40"/>
                  </a:lnTo>
                  <a:lnTo>
                    <a:pt x="48" y="82"/>
                  </a:lnTo>
                  <a:lnTo>
                    <a:pt x="68" y="125"/>
                  </a:lnTo>
                  <a:lnTo>
                    <a:pt x="86" y="169"/>
                  </a:lnTo>
                  <a:lnTo>
                    <a:pt x="101" y="215"/>
                  </a:lnTo>
                  <a:lnTo>
                    <a:pt x="114" y="261"/>
                  </a:lnTo>
                  <a:lnTo>
                    <a:pt x="124" y="309"/>
                  </a:lnTo>
                  <a:lnTo>
                    <a:pt x="132" y="357"/>
                  </a:lnTo>
                  <a:lnTo>
                    <a:pt x="137" y="406"/>
                  </a:lnTo>
                  <a:lnTo>
                    <a:pt x="135" y="407"/>
                  </a:lnTo>
                  <a:lnTo>
                    <a:pt x="128" y="351"/>
                  </a:lnTo>
                  <a:lnTo>
                    <a:pt x="127" y="342"/>
                  </a:lnTo>
                  <a:lnTo>
                    <a:pt x="124" y="334"/>
                  </a:lnTo>
                  <a:lnTo>
                    <a:pt x="122" y="327"/>
                  </a:lnTo>
                  <a:lnTo>
                    <a:pt x="120" y="317"/>
                  </a:lnTo>
                  <a:lnTo>
                    <a:pt x="111" y="276"/>
                  </a:lnTo>
                  <a:lnTo>
                    <a:pt x="100" y="235"/>
                  </a:lnTo>
                  <a:lnTo>
                    <a:pt x="88" y="194"/>
                  </a:lnTo>
                  <a:lnTo>
                    <a:pt x="81" y="173"/>
                  </a:lnTo>
                  <a:lnTo>
                    <a:pt x="74" y="151"/>
                  </a:lnTo>
                  <a:lnTo>
                    <a:pt x="64" y="127"/>
                  </a:lnTo>
                  <a:lnTo>
                    <a:pt x="53" y="104"/>
                  </a:lnTo>
                  <a:lnTo>
                    <a:pt x="38" y="72"/>
                  </a:lnTo>
                  <a:lnTo>
                    <a:pt x="22" y="41"/>
                  </a:lnTo>
                  <a:lnTo>
                    <a:pt x="20" y="38"/>
                  </a:lnTo>
                  <a:lnTo>
                    <a:pt x="19" y="37"/>
                  </a:lnTo>
                  <a:lnTo>
                    <a:pt x="19" y="36"/>
                  </a:lnTo>
                  <a:lnTo>
                    <a:pt x="20" y="37"/>
                  </a:lnTo>
                  <a:lnTo>
                    <a:pt x="21" y="39"/>
                  </a:lnTo>
                  <a:lnTo>
                    <a:pt x="21" y="39"/>
                  </a:lnTo>
                  <a:lnTo>
                    <a:pt x="22" y="39"/>
                  </a:lnTo>
                  <a:lnTo>
                    <a:pt x="22" y="39"/>
                  </a:lnTo>
                  <a:lnTo>
                    <a:pt x="21" y="37"/>
                  </a:lnTo>
                  <a:lnTo>
                    <a:pt x="19" y="32"/>
                  </a:lnTo>
                  <a:lnTo>
                    <a:pt x="16" y="27"/>
                  </a:lnTo>
                  <a:lnTo>
                    <a:pt x="8" y="13"/>
                  </a:lnTo>
                  <a:lnTo>
                    <a:pt x="0" y="0"/>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grpSp>
      <p:sp>
        <p:nvSpPr>
          <p:cNvPr id="261" name="Donut 260"/>
          <p:cNvSpPr/>
          <p:nvPr/>
        </p:nvSpPr>
        <p:spPr>
          <a:xfrm>
            <a:off x="511635" y="1980695"/>
            <a:ext cx="3519523" cy="3519523"/>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262" name="Donut 261"/>
          <p:cNvSpPr/>
          <p:nvPr/>
        </p:nvSpPr>
        <p:spPr>
          <a:xfrm>
            <a:off x="320020" y="1805601"/>
            <a:ext cx="3871476" cy="387147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grpSp>
        <p:nvGrpSpPr>
          <p:cNvPr id="263" name="Group 262"/>
          <p:cNvGrpSpPr/>
          <p:nvPr/>
        </p:nvGrpSpPr>
        <p:grpSpPr>
          <a:xfrm>
            <a:off x="4762968" y="838200"/>
            <a:ext cx="6806705" cy="708088"/>
            <a:chOff x="4113735" y="1462929"/>
            <a:chExt cx="6808478" cy="708273"/>
          </a:xfrm>
        </p:grpSpPr>
        <p:sp>
          <p:nvSpPr>
            <p:cNvPr id="264" name="Rectangle 263"/>
            <p:cNvSpPr/>
            <p:nvPr/>
          </p:nvSpPr>
          <p:spPr>
            <a:xfrm>
              <a:off x="4456256" y="1462929"/>
              <a:ext cx="6465957" cy="69967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65" name="TextBox 264"/>
            <p:cNvSpPr txBox="1"/>
            <p:nvPr/>
          </p:nvSpPr>
          <p:spPr>
            <a:xfrm>
              <a:off x="5137038" y="1558463"/>
              <a:ext cx="5736374" cy="461786"/>
            </a:xfrm>
            <a:prstGeom prst="rect">
              <a:avLst/>
            </a:prstGeom>
            <a:noFill/>
          </p:spPr>
          <p:txBody>
            <a:bodyPr wrap="square" rtlCol="0" anchor="ctr">
              <a:spAutoFit/>
            </a:bodyPr>
            <a:lstStyle/>
            <a:p>
              <a:r>
                <a:rPr lang="en-IN" b="1" dirty="0" smtClean="0"/>
                <a:t>Introduction</a:t>
              </a:r>
              <a:endParaRPr lang="en-IN" b="1" dirty="0"/>
            </a:p>
          </p:txBody>
        </p:sp>
        <p:sp>
          <p:nvSpPr>
            <p:cNvPr id="266" name="Oval 265"/>
            <p:cNvSpPr>
              <a:spLocks noChangeAspect="1"/>
            </p:cNvSpPr>
            <p:nvPr/>
          </p:nvSpPr>
          <p:spPr>
            <a:xfrm>
              <a:off x="4113735" y="1462931"/>
              <a:ext cx="708270" cy="708271"/>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sp>
        <p:nvSpPr>
          <p:cNvPr id="287" name="TextBox 286">
            <a:extLst>
              <a:ext uri="{FF2B5EF4-FFF2-40B4-BE49-F238E27FC236}">
                <a16:creationId xmlns="" xmlns:a16="http://schemas.microsoft.com/office/drawing/2014/main" id="{B18623FB-6AEB-9C0E-27C8-F89341849689}"/>
              </a:ext>
            </a:extLst>
          </p:cNvPr>
          <p:cNvSpPr txBox="1"/>
          <p:nvPr/>
        </p:nvSpPr>
        <p:spPr>
          <a:xfrm>
            <a:off x="294454" y="374315"/>
            <a:ext cx="1787987" cy="861774"/>
          </a:xfrm>
          <a:prstGeom prst="rect">
            <a:avLst/>
          </a:prstGeom>
          <a:noFill/>
        </p:spPr>
        <p:txBody>
          <a:bodyPr wrap="square">
            <a:spAutoFit/>
          </a:bodyPr>
          <a:lstStyle/>
          <a:p>
            <a:r>
              <a:rPr lang="en-US" sz="5000" dirty="0">
                <a:solidFill>
                  <a:schemeClr val="tx2"/>
                </a:solidFill>
                <a:latin typeface="Arial" panose="020B0604020202020204" pitchFamily="34" charset="0"/>
                <a:cs typeface="Arial" panose="020B0604020202020204" pitchFamily="34" charset="0"/>
              </a:rPr>
              <a:t>Index</a:t>
            </a:r>
          </a:p>
        </p:txBody>
      </p:sp>
      <p:grpSp>
        <p:nvGrpSpPr>
          <p:cNvPr id="296" name="Group 295"/>
          <p:cNvGrpSpPr/>
          <p:nvPr/>
        </p:nvGrpSpPr>
        <p:grpSpPr>
          <a:xfrm>
            <a:off x="4775695" y="1676400"/>
            <a:ext cx="6806705" cy="708088"/>
            <a:chOff x="4113735" y="1462929"/>
            <a:chExt cx="6808478" cy="708273"/>
          </a:xfrm>
        </p:grpSpPr>
        <p:sp>
          <p:nvSpPr>
            <p:cNvPr id="297" name="Rectangle 296"/>
            <p:cNvSpPr/>
            <p:nvPr/>
          </p:nvSpPr>
          <p:spPr>
            <a:xfrm>
              <a:off x="4456256" y="1462929"/>
              <a:ext cx="6465957" cy="69967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98" name="TextBox 297"/>
            <p:cNvSpPr txBox="1"/>
            <p:nvPr/>
          </p:nvSpPr>
          <p:spPr>
            <a:xfrm>
              <a:off x="5137038" y="1558463"/>
              <a:ext cx="5736374" cy="461786"/>
            </a:xfrm>
            <a:prstGeom prst="rect">
              <a:avLst/>
            </a:prstGeom>
            <a:noFill/>
          </p:spPr>
          <p:txBody>
            <a:bodyPr wrap="square" rtlCol="0" anchor="ctr">
              <a:spAutoFit/>
            </a:bodyPr>
            <a:lstStyle/>
            <a:p>
              <a:r>
                <a:rPr lang="en-IN" b="1" dirty="0" smtClean="0"/>
                <a:t>Objectives</a:t>
              </a:r>
              <a:endParaRPr lang="en-IN" b="1" dirty="0"/>
            </a:p>
          </p:txBody>
        </p:sp>
        <p:sp>
          <p:nvSpPr>
            <p:cNvPr id="299" name="Oval 298"/>
            <p:cNvSpPr>
              <a:spLocks noChangeAspect="1"/>
            </p:cNvSpPr>
            <p:nvPr/>
          </p:nvSpPr>
          <p:spPr>
            <a:xfrm>
              <a:off x="4113735" y="1462931"/>
              <a:ext cx="708270" cy="708271"/>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grpSp>
        <p:nvGrpSpPr>
          <p:cNvPr id="304" name="Group 303"/>
          <p:cNvGrpSpPr/>
          <p:nvPr/>
        </p:nvGrpSpPr>
        <p:grpSpPr>
          <a:xfrm>
            <a:off x="4775695" y="2514600"/>
            <a:ext cx="6806705" cy="708088"/>
            <a:chOff x="4113735" y="1462929"/>
            <a:chExt cx="6808478" cy="708273"/>
          </a:xfrm>
        </p:grpSpPr>
        <p:sp>
          <p:nvSpPr>
            <p:cNvPr id="305" name="Rectangle 304"/>
            <p:cNvSpPr/>
            <p:nvPr/>
          </p:nvSpPr>
          <p:spPr>
            <a:xfrm>
              <a:off x="4456256" y="1462929"/>
              <a:ext cx="6465957" cy="69967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06" name="TextBox 305"/>
            <p:cNvSpPr txBox="1"/>
            <p:nvPr/>
          </p:nvSpPr>
          <p:spPr>
            <a:xfrm>
              <a:off x="5137038" y="1558463"/>
              <a:ext cx="5736374" cy="461786"/>
            </a:xfrm>
            <a:prstGeom prst="rect">
              <a:avLst/>
            </a:prstGeom>
            <a:noFill/>
          </p:spPr>
          <p:txBody>
            <a:bodyPr wrap="square" rtlCol="0" anchor="ctr">
              <a:spAutoFit/>
            </a:bodyPr>
            <a:lstStyle/>
            <a:p>
              <a:r>
                <a:rPr lang="en-IN" b="1" dirty="0"/>
                <a:t>Literature Review</a:t>
              </a:r>
            </a:p>
          </p:txBody>
        </p:sp>
        <p:sp>
          <p:nvSpPr>
            <p:cNvPr id="307" name="Oval 306"/>
            <p:cNvSpPr>
              <a:spLocks noChangeAspect="1"/>
            </p:cNvSpPr>
            <p:nvPr/>
          </p:nvSpPr>
          <p:spPr>
            <a:xfrm>
              <a:off x="4113735" y="1462931"/>
              <a:ext cx="708270" cy="708271"/>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308" name="Group 307"/>
          <p:cNvGrpSpPr/>
          <p:nvPr/>
        </p:nvGrpSpPr>
        <p:grpSpPr>
          <a:xfrm>
            <a:off x="4775695" y="3352800"/>
            <a:ext cx="6806705" cy="708088"/>
            <a:chOff x="4113735" y="1462929"/>
            <a:chExt cx="6808478" cy="708273"/>
          </a:xfrm>
        </p:grpSpPr>
        <p:sp>
          <p:nvSpPr>
            <p:cNvPr id="309" name="Rectangle 308"/>
            <p:cNvSpPr/>
            <p:nvPr/>
          </p:nvSpPr>
          <p:spPr>
            <a:xfrm>
              <a:off x="4456256" y="1462929"/>
              <a:ext cx="6465957" cy="69967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10" name="TextBox 309"/>
            <p:cNvSpPr txBox="1"/>
            <p:nvPr/>
          </p:nvSpPr>
          <p:spPr>
            <a:xfrm>
              <a:off x="5137038" y="1558463"/>
              <a:ext cx="5736374" cy="461786"/>
            </a:xfrm>
            <a:prstGeom prst="rect">
              <a:avLst/>
            </a:prstGeom>
            <a:noFill/>
          </p:spPr>
          <p:txBody>
            <a:bodyPr wrap="square" rtlCol="0" anchor="ctr">
              <a:spAutoFit/>
            </a:bodyPr>
            <a:lstStyle/>
            <a:p>
              <a:r>
                <a:rPr lang="en-IN" b="1" dirty="0"/>
                <a:t>Methodology</a:t>
              </a:r>
            </a:p>
          </p:txBody>
        </p:sp>
        <p:sp>
          <p:nvSpPr>
            <p:cNvPr id="311" name="Oval 310"/>
            <p:cNvSpPr>
              <a:spLocks noChangeAspect="1"/>
            </p:cNvSpPr>
            <p:nvPr/>
          </p:nvSpPr>
          <p:spPr>
            <a:xfrm>
              <a:off x="4113735" y="1462931"/>
              <a:ext cx="708270" cy="708271"/>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grpSp>
        <p:nvGrpSpPr>
          <p:cNvPr id="312" name="Group 311"/>
          <p:cNvGrpSpPr/>
          <p:nvPr/>
        </p:nvGrpSpPr>
        <p:grpSpPr>
          <a:xfrm>
            <a:off x="4773607" y="4191000"/>
            <a:ext cx="6806705" cy="708088"/>
            <a:chOff x="4113735" y="1462929"/>
            <a:chExt cx="6808478" cy="708273"/>
          </a:xfrm>
        </p:grpSpPr>
        <p:sp>
          <p:nvSpPr>
            <p:cNvPr id="313" name="Rectangle 312"/>
            <p:cNvSpPr/>
            <p:nvPr/>
          </p:nvSpPr>
          <p:spPr>
            <a:xfrm>
              <a:off x="4456256" y="1462929"/>
              <a:ext cx="6465957" cy="69967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14" name="TextBox 313"/>
            <p:cNvSpPr txBox="1"/>
            <p:nvPr/>
          </p:nvSpPr>
          <p:spPr>
            <a:xfrm>
              <a:off x="5137038" y="1558463"/>
              <a:ext cx="5736374" cy="461786"/>
            </a:xfrm>
            <a:prstGeom prst="rect">
              <a:avLst/>
            </a:prstGeom>
            <a:noFill/>
          </p:spPr>
          <p:txBody>
            <a:bodyPr wrap="square" rtlCol="0" anchor="ctr">
              <a:spAutoFit/>
            </a:bodyPr>
            <a:lstStyle/>
            <a:p>
              <a:r>
                <a:rPr lang="en-IN" b="1" dirty="0"/>
                <a:t>System Architecture</a:t>
              </a:r>
            </a:p>
          </p:txBody>
        </p:sp>
        <p:sp>
          <p:nvSpPr>
            <p:cNvPr id="315" name="Oval 314"/>
            <p:cNvSpPr>
              <a:spLocks noChangeAspect="1"/>
            </p:cNvSpPr>
            <p:nvPr/>
          </p:nvSpPr>
          <p:spPr>
            <a:xfrm>
              <a:off x="4113735" y="1462931"/>
              <a:ext cx="708270" cy="708271"/>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5</a:t>
              </a:r>
            </a:p>
          </p:txBody>
        </p:sp>
      </p:grpSp>
      <p:grpSp>
        <p:nvGrpSpPr>
          <p:cNvPr id="316" name="Group 315"/>
          <p:cNvGrpSpPr/>
          <p:nvPr/>
        </p:nvGrpSpPr>
        <p:grpSpPr>
          <a:xfrm>
            <a:off x="4775695" y="5006912"/>
            <a:ext cx="6806705" cy="708088"/>
            <a:chOff x="4113735" y="1462929"/>
            <a:chExt cx="6808478" cy="708273"/>
          </a:xfrm>
        </p:grpSpPr>
        <p:sp>
          <p:nvSpPr>
            <p:cNvPr id="317" name="Rectangle 316"/>
            <p:cNvSpPr/>
            <p:nvPr/>
          </p:nvSpPr>
          <p:spPr>
            <a:xfrm>
              <a:off x="4456256" y="1462929"/>
              <a:ext cx="6465957" cy="69967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18" name="TextBox 317"/>
            <p:cNvSpPr txBox="1"/>
            <p:nvPr/>
          </p:nvSpPr>
          <p:spPr>
            <a:xfrm>
              <a:off x="5137038" y="1558463"/>
              <a:ext cx="5736374" cy="461786"/>
            </a:xfrm>
            <a:prstGeom prst="rect">
              <a:avLst/>
            </a:prstGeom>
            <a:noFill/>
          </p:spPr>
          <p:txBody>
            <a:bodyPr wrap="square" rtlCol="0" anchor="ctr">
              <a:spAutoFit/>
            </a:bodyPr>
            <a:lstStyle/>
            <a:p>
              <a:r>
                <a:rPr lang="en-IN" b="1" dirty="0"/>
                <a:t>Results</a:t>
              </a:r>
            </a:p>
          </p:txBody>
        </p:sp>
        <p:sp>
          <p:nvSpPr>
            <p:cNvPr id="319" name="Oval 318"/>
            <p:cNvSpPr>
              <a:spLocks noChangeAspect="1"/>
            </p:cNvSpPr>
            <p:nvPr/>
          </p:nvSpPr>
          <p:spPr>
            <a:xfrm>
              <a:off x="4113735" y="1462931"/>
              <a:ext cx="708270" cy="708271"/>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6</a:t>
              </a:r>
            </a:p>
          </p:txBody>
        </p:sp>
      </p:grpSp>
      <p:grpSp>
        <p:nvGrpSpPr>
          <p:cNvPr id="320" name="Group 319"/>
          <p:cNvGrpSpPr/>
          <p:nvPr/>
        </p:nvGrpSpPr>
        <p:grpSpPr>
          <a:xfrm>
            <a:off x="4791410" y="5791200"/>
            <a:ext cx="6806705" cy="708089"/>
            <a:chOff x="4113735" y="1462928"/>
            <a:chExt cx="6808478" cy="708274"/>
          </a:xfrm>
        </p:grpSpPr>
        <p:sp>
          <p:nvSpPr>
            <p:cNvPr id="321" name="Rectangle 320"/>
            <p:cNvSpPr/>
            <p:nvPr/>
          </p:nvSpPr>
          <p:spPr>
            <a:xfrm>
              <a:off x="4456256" y="1462928"/>
              <a:ext cx="6465957" cy="699673"/>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22" name="TextBox 321"/>
            <p:cNvSpPr txBox="1"/>
            <p:nvPr/>
          </p:nvSpPr>
          <p:spPr>
            <a:xfrm>
              <a:off x="5137038" y="1558463"/>
              <a:ext cx="5736374" cy="461786"/>
            </a:xfrm>
            <a:prstGeom prst="rect">
              <a:avLst/>
            </a:prstGeom>
            <a:noFill/>
          </p:spPr>
          <p:txBody>
            <a:bodyPr wrap="square" rtlCol="0" anchor="ctr">
              <a:spAutoFit/>
            </a:bodyPr>
            <a:lstStyle/>
            <a:p>
              <a:r>
                <a:rPr lang="en-IN" b="1" dirty="0"/>
                <a:t>Conclusion</a:t>
              </a:r>
            </a:p>
          </p:txBody>
        </p:sp>
        <p:sp>
          <p:nvSpPr>
            <p:cNvPr id="323" name="Oval 322"/>
            <p:cNvSpPr>
              <a:spLocks noChangeAspect="1"/>
            </p:cNvSpPr>
            <p:nvPr/>
          </p:nvSpPr>
          <p:spPr>
            <a:xfrm>
              <a:off x="4113735" y="1462931"/>
              <a:ext cx="708270" cy="708271"/>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7</a:t>
              </a:r>
            </a:p>
          </p:txBody>
        </p:sp>
      </p:grpSp>
    </p:spTree>
    <p:extLst>
      <p:ext uri="{BB962C8B-B14F-4D97-AF65-F5344CB8AC3E}">
        <p14:creationId xmlns:p14="http://schemas.microsoft.com/office/powerpoint/2010/main" val="39512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26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6419A2C-24F4-F719-47E5-1995EF088C2A}"/>
              </a:ext>
            </a:extLst>
          </p:cNvPr>
          <p:cNvSpPr/>
          <p:nvPr/>
        </p:nvSpPr>
        <p:spPr>
          <a:xfrm>
            <a:off x="1"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3" name="Group 2">
            <a:extLst>
              <a:ext uri="{FF2B5EF4-FFF2-40B4-BE49-F238E27FC236}">
                <a16:creationId xmlns="" xmlns:a16="http://schemas.microsoft.com/office/drawing/2014/main" id="{1004AA3C-2DF9-A704-3A70-B314F2A6E4B8}"/>
              </a:ext>
            </a:extLst>
          </p:cNvPr>
          <p:cNvGrpSpPr>
            <a:grpSpLocks noChangeAspect="1"/>
          </p:cNvGrpSpPr>
          <p:nvPr/>
        </p:nvGrpSpPr>
        <p:grpSpPr bwMode="auto">
          <a:xfrm>
            <a:off x="3860831" y="97466"/>
            <a:ext cx="8284681" cy="4124720"/>
            <a:chOff x="-2508" y="-1001"/>
            <a:chExt cx="12698" cy="6322"/>
          </a:xfrm>
          <a:solidFill>
            <a:schemeClr val="bg1">
              <a:lumMod val="65000"/>
              <a:alpha val="8000"/>
            </a:schemeClr>
          </a:solidFill>
        </p:grpSpPr>
        <p:sp>
          <p:nvSpPr>
            <p:cNvPr id="4"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83" name="TextBox 182">
            <a:extLst>
              <a:ext uri="{FF2B5EF4-FFF2-40B4-BE49-F238E27FC236}">
                <a16:creationId xmlns="" xmlns:a16="http://schemas.microsoft.com/office/drawing/2014/main" id="{55C4C035-A3CD-9688-3708-A0D9FA3B6A6C}"/>
              </a:ext>
            </a:extLst>
          </p:cNvPr>
          <p:cNvSpPr txBox="1"/>
          <p:nvPr/>
        </p:nvSpPr>
        <p:spPr>
          <a:xfrm>
            <a:off x="6061776" y="406384"/>
            <a:ext cx="5928164" cy="4247317"/>
          </a:xfrm>
          <a:prstGeom prst="rect">
            <a:avLst/>
          </a:prstGeom>
          <a:noFill/>
        </p:spPr>
        <p:txBody>
          <a:bodyPr wrap="square" rtlCol="0">
            <a:spAutoFit/>
          </a:bodyPr>
          <a:lstStyle/>
          <a:p>
            <a:pPr marL="342900" indent="-342900">
              <a:buFont typeface="Arial" panose="020B0604020202020204" pitchFamily="34" charset="0"/>
              <a:buChar char="•"/>
            </a:pPr>
            <a:endParaRPr lang="en-US" sz="2200" dirty="0"/>
          </a:p>
          <a:p>
            <a:r>
              <a:rPr lang="en-US" sz="5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endParaRPr lang="en-US" sz="5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n-US" sz="2200" dirty="0"/>
          </a:p>
          <a:p>
            <a:pPr marL="342900" indent="-342900">
              <a:buFont typeface="Arial" panose="020B0604020202020204" pitchFamily="34" charset="0"/>
              <a:buChar char="•"/>
            </a:pPr>
            <a:r>
              <a:rPr lang="en-US" sz="2200" dirty="0"/>
              <a:t>In a world of countless choices, decision-making has become a rapid process. Recommendation systems play a pivotal role in helping users navigate this vast landscape. </a:t>
            </a:r>
            <a:endParaRPr lang="en-US" sz="2200" dirty="0" smtClean="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This presentation introduces "Pranik Movies," an advanced recommendation system designed to provide tailored movie suggestions.</a:t>
            </a:r>
          </a:p>
        </p:txBody>
      </p:sp>
      <p:pic>
        <p:nvPicPr>
          <p:cNvPr id="4100" name="Picture 4" descr="Disney + Hotstar To Release 7 Big Fil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851" y="835076"/>
            <a:ext cx="4956124" cy="495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4293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6419A2C-24F4-F719-47E5-1995EF088C2A}"/>
              </a:ext>
            </a:extLst>
          </p:cNvPr>
          <p:cNvSpPr/>
          <p:nvPr/>
        </p:nvSpPr>
        <p:spPr>
          <a:xfrm>
            <a:off x="15590"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3" name="Group 2">
            <a:extLst>
              <a:ext uri="{FF2B5EF4-FFF2-40B4-BE49-F238E27FC236}">
                <a16:creationId xmlns="" xmlns:a16="http://schemas.microsoft.com/office/drawing/2014/main" id="{1004AA3C-2DF9-A704-3A70-B314F2A6E4B8}"/>
              </a:ext>
            </a:extLst>
          </p:cNvPr>
          <p:cNvGrpSpPr>
            <a:grpSpLocks noChangeAspect="1"/>
          </p:cNvGrpSpPr>
          <p:nvPr/>
        </p:nvGrpSpPr>
        <p:grpSpPr bwMode="auto">
          <a:xfrm>
            <a:off x="3860831" y="97466"/>
            <a:ext cx="8284681" cy="4124720"/>
            <a:chOff x="-2508" y="-1001"/>
            <a:chExt cx="12698" cy="6322"/>
          </a:xfrm>
          <a:solidFill>
            <a:schemeClr val="bg1">
              <a:lumMod val="65000"/>
              <a:alpha val="8000"/>
            </a:schemeClr>
          </a:solidFill>
        </p:grpSpPr>
        <p:sp>
          <p:nvSpPr>
            <p:cNvPr id="4"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82" name="Group 181">
            <a:extLst>
              <a:ext uri="{FF2B5EF4-FFF2-40B4-BE49-F238E27FC236}">
                <a16:creationId xmlns:a16="http://schemas.microsoft.com/office/drawing/2014/main" xmlns="" id="{87E3D92C-B843-D756-94AC-7D1E9A37B727}"/>
              </a:ext>
            </a:extLst>
          </p:cNvPr>
          <p:cNvGrpSpPr/>
          <p:nvPr/>
        </p:nvGrpSpPr>
        <p:grpSpPr>
          <a:xfrm rot="21134459">
            <a:off x="4864857" y="3804163"/>
            <a:ext cx="1495822" cy="2338134"/>
            <a:chOff x="3344154" y="4171480"/>
            <a:chExt cx="1600996" cy="2500151"/>
          </a:xfrm>
        </p:grpSpPr>
        <p:sp>
          <p:nvSpPr>
            <p:cNvPr id="183" name="Rectangle 182">
              <a:extLst>
                <a:ext uri="{FF2B5EF4-FFF2-40B4-BE49-F238E27FC236}">
                  <a16:creationId xmlns:a16="http://schemas.microsoft.com/office/drawing/2014/main" xmlns="" id="{4954A0CD-6CC1-7B23-5D6F-948AED707795}"/>
                </a:ext>
              </a:extLst>
            </p:cNvPr>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4" name="Rectangle 183">
              <a:extLst>
                <a:ext uri="{FF2B5EF4-FFF2-40B4-BE49-F238E27FC236}">
                  <a16:creationId xmlns:a16="http://schemas.microsoft.com/office/drawing/2014/main" xmlns="" id="{E5939D26-5BBE-4AEC-5FF5-A07E16AE61AA}"/>
                </a:ext>
              </a:extLst>
            </p:cNvPr>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5" name="Rectangle 184">
              <a:extLst>
                <a:ext uri="{FF2B5EF4-FFF2-40B4-BE49-F238E27FC236}">
                  <a16:creationId xmlns:a16="http://schemas.microsoft.com/office/drawing/2014/main" xmlns="" id="{10A3987A-597B-2D6A-7849-29A3EBC7097E}"/>
                </a:ext>
              </a:extLst>
            </p:cNvPr>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86" name="Group 185">
            <a:extLst>
              <a:ext uri="{FF2B5EF4-FFF2-40B4-BE49-F238E27FC236}">
                <a16:creationId xmlns:a16="http://schemas.microsoft.com/office/drawing/2014/main" xmlns="" id="{5A871891-8E54-BBDF-8FA7-0653A7B61241}"/>
              </a:ext>
            </a:extLst>
          </p:cNvPr>
          <p:cNvGrpSpPr/>
          <p:nvPr/>
        </p:nvGrpSpPr>
        <p:grpSpPr>
          <a:xfrm>
            <a:off x="4267200" y="1310932"/>
            <a:ext cx="6891561" cy="2241256"/>
            <a:chOff x="2266521" y="1805275"/>
            <a:chExt cx="6661844" cy="1939166"/>
          </a:xfrm>
        </p:grpSpPr>
        <p:sp>
          <p:nvSpPr>
            <p:cNvPr id="187" name="Round Same Side Corner Rectangle 3">
              <a:extLst>
                <a:ext uri="{FF2B5EF4-FFF2-40B4-BE49-F238E27FC236}">
                  <a16:creationId xmlns:a16="http://schemas.microsoft.com/office/drawing/2014/main" xmlns="" id="{1E075347-8317-CB6E-8B52-5AA3EDD6A376}"/>
                </a:ext>
              </a:extLst>
            </p:cNvPr>
            <p:cNvSpPr/>
            <p:nvPr/>
          </p:nvSpPr>
          <p:spPr>
            <a:xfrm rot="5400000">
              <a:off x="4782195" y="-710399"/>
              <a:ext cx="574429" cy="560577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dirty="0"/>
                <a:t>Develop an advanced recommendation </a:t>
              </a:r>
              <a:r>
                <a:rPr lang="en-US" dirty="0" smtClean="0"/>
                <a:t>system</a:t>
              </a:r>
              <a:endParaRPr lang="en-US" dirty="0"/>
            </a:p>
          </p:txBody>
        </p:sp>
        <p:sp>
          <p:nvSpPr>
            <p:cNvPr id="188" name="Round Same Side Corner Rectangle 5">
              <a:extLst>
                <a:ext uri="{FF2B5EF4-FFF2-40B4-BE49-F238E27FC236}">
                  <a16:creationId xmlns:a16="http://schemas.microsoft.com/office/drawing/2014/main" xmlns="" id="{F80D8E7C-8D1A-B9D4-C700-5D9B333A4411}"/>
                </a:ext>
              </a:extLst>
            </p:cNvPr>
            <p:cNvSpPr/>
            <p:nvPr/>
          </p:nvSpPr>
          <p:spPr>
            <a:xfrm rot="5400000">
              <a:off x="5418830" y="-104759"/>
              <a:ext cx="574433" cy="5724070"/>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dirty="0" smtClean="0"/>
                <a:t>Incorporate </a:t>
              </a:r>
              <a:r>
                <a:rPr lang="en-US" dirty="0"/>
                <a:t>collaborative </a:t>
              </a:r>
              <a:r>
                <a:rPr lang="en-US" dirty="0" smtClean="0"/>
                <a:t>and content-based filtering   </a:t>
              </a:r>
              <a:endParaRPr lang="en-US" dirty="0"/>
            </a:p>
          </p:txBody>
        </p:sp>
        <p:sp>
          <p:nvSpPr>
            <p:cNvPr id="189" name="Round Same Side Corner Rectangle 6">
              <a:extLst>
                <a:ext uri="{FF2B5EF4-FFF2-40B4-BE49-F238E27FC236}">
                  <a16:creationId xmlns:a16="http://schemas.microsoft.com/office/drawing/2014/main" xmlns="" id="{9E45BC67-F2B1-5331-FB31-3C456F6BDB5F}"/>
                </a:ext>
              </a:extLst>
            </p:cNvPr>
            <p:cNvSpPr/>
            <p:nvPr/>
          </p:nvSpPr>
          <p:spPr>
            <a:xfrm rot="5400000">
              <a:off x="5807772" y="623848"/>
              <a:ext cx="597877" cy="5643309"/>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dirty="0"/>
                <a:t>Utilize machine learning algorithms for behavior </a:t>
              </a:r>
              <a:r>
                <a:rPr lang="en-US" dirty="0" smtClean="0"/>
                <a:t>analysis</a:t>
              </a:r>
              <a:endParaRPr lang="en-US" dirty="0"/>
            </a:p>
          </p:txBody>
        </p:sp>
      </p:grpSp>
      <p:grpSp>
        <p:nvGrpSpPr>
          <p:cNvPr id="190" name="Group 189">
            <a:extLst>
              <a:ext uri="{FF2B5EF4-FFF2-40B4-BE49-F238E27FC236}">
                <a16:creationId xmlns:a16="http://schemas.microsoft.com/office/drawing/2014/main" xmlns="" id="{40C6F19B-8763-2937-7F4B-030B14817110}"/>
              </a:ext>
            </a:extLst>
          </p:cNvPr>
          <p:cNvGrpSpPr/>
          <p:nvPr/>
        </p:nvGrpSpPr>
        <p:grpSpPr>
          <a:xfrm>
            <a:off x="1952422" y="739466"/>
            <a:ext cx="3657600" cy="3661505"/>
            <a:chOff x="323799" y="1059174"/>
            <a:chExt cx="3657600" cy="3661505"/>
          </a:xfrm>
        </p:grpSpPr>
        <p:sp>
          <p:nvSpPr>
            <p:cNvPr id="191" name="Oval 190">
              <a:extLst>
                <a:ext uri="{FF2B5EF4-FFF2-40B4-BE49-F238E27FC236}">
                  <a16:creationId xmlns:a16="http://schemas.microsoft.com/office/drawing/2014/main" xmlns="" id="{FAB3B718-AD49-628A-227E-94CFF9032465}"/>
                </a:ext>
              </a:extLst>
            </p:cNvPr>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2" name="Oval 191">
              <a:extLst>
                <a:ext uri="{FF2B5EF4-FFF2-40B4-BE49-F238E27FC236}">
                  <a16:creationId xmlns:a16="http://schemas.microsoft.com/office/drawing/2014/main" xmlns="" id="{CA309DF8-01B1-99A4-236F-7B010B4E61E7}"/>
                </a:ext>
              </a:extLst>
            </p:cNvPr>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76" name="TextBox 375">
            <a:extLst>
              <a:ext uri="{FF2B5EF4-FFF2-40B4-BE49-F238E27FC236}">
                <a16:creationId xmlns:a16="http://schemas.microsoft.com/office/drawing/2014/main" xmlns="" id="{CD9B62F0-949F-629A-68BF-42D9F3D379A7}"/>
              </a:ext>
            </a:extLst>
          </p:cNvPr>
          <p:cNvSpPr txBox="1"/>
          <p:nvPr/>
        </p:nvSpPr>
        <p:spPr>
          <a:xfrm>
            <a:off x="-6397" y="4611145"/>
            <a:ext cx="4192795" cy="1231106"/>
          </a:xfrm>
          <a:prstGeom prst="rect">
            <a:avLst/>
          </a:prstGeom>
          <a:noFill/>
        </p:spPr>
        <p:txBody>
          <a:bodyPr wrap="square">
            <a:spAutoFit/>
          </a:bodyPr>
          <a:lstStyle/>
          <a:p>
            <a:pPr algn="ctr" defTabSz="914126"/>
            <a:r>
              <a:rPr lang="en-US" sz="4400" dirty="0" smtClean="0">
                <a:solidFill>
                  <a:schemeClr val="tx2"/>
                </a:solidFill>
                <a:latin typeface="Arial" panose="020B0604020202020204" pitchFamily="34" charset="0"/>
                <a:cs typeface="Arial" panose="020B0604020202020204" pitchFamily="34" charset="0"/>
              </a:rPr>
              <a:t>Objectives</a:t>
            </a:r>
            <a:endParaRPr lang="en-US" sz="4400" dirty="0">
              <a:solidFill>
                <a:schemeClr val="tx2"/>
              </a:solidFill>
              <a:latin typeface="Arial" panose="020B0604020202020204" pitchFamily="34" charset="0"/>
              <a:cs typeface="Arial" panose="020B0604020202020204" pitchFamily="34" charset="0"/>
            </a:endParaRPr>
          </a:p>
          <a:p>
            <a:pPr algn="r" defTabSz="914126"/>
            <a:r>
              <a:rPr lang="en-US" sz="3000" dirty="0">
                <a:solidFill>
                  <a:schemeClr val="tx2"/>
                </a:solidFill>
                <a:latin typeface="Arial" panose="020B0604020202020204" pitchFamily="34" charset="0"/>
                <a:cs typeface="Arial" panose="020B0604020202020204" pitchFamily="34" charset="0"/>
              </a:rPr>
              <a:t>of </a:t>
            </a:r>
            <a:r>
              <a:rPr lang="en-US" sz="3000" dirty="0" smtClean="0">
                <a:solidFill>
                  <a:schemeClr val="tx2"/>
                </a:solidFill>
                <a:latin typeface="Arial" panose="020B0604020202020204" pitchFamily="34" charset="0"/>
                <a:cs typeface="Arial" panose="020B0604020202020204" pitchFamily="34" charset="0"/>
              </a:rPr>
              <a:t>Pranik Movies</a:t>
            </a:r>
            <a:endParaRPr lang="en-US" sz="3000" dirty="0">
              <a:solidFill>
                <a:schemeClr val="tx2"/>
              </a:solidFill>
              <a:latin typeface="Arial" panose="020B0604020202020204" pitchFamily="34" charset="0"/>
              <a:cs typeface="Arial" panose="020B0604020202020204" pitchFamily="34" charset="0"/>
            </a:endParaRPr>
          </a:p>
        </p:txBody>
      </p:sp>
      <p:pic>
        <p:nvPicPr>
          <p:cNvPr id="2053" name="Picture 5" descr="C:\Users\hp\OneDrive\Downloads\OnlineWebFonts_COM_Icons_9f74c9236a5200d118a9f834b4736852\player_movie_watch_entertainment_cinema.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671026" y="1511325"/>
            <a:ext cx="2220392" cy="222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749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6419A2C-24F4-F719-47E5-1995EF088C2A}"/>
              </a:ext>
            </a:extLst>
          </p:cNvPr>
          <p:cNvSpPr/>
          <p:nvPr/>
        </p:nvSpPr>
        <p:spPr>
          <a:xfrm>
            <a:off x="1"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3" name="Group 2">
            <a:extLst>
              <a:ext uri="{FF2B5EF4-FFF2-40B4-BE49-F238E27FC236}">
                <a16:creationId xmlns="" xmlns:a16="http://schemas.microsoft.com/office/drawing/2014/main" id="{1004AA3C-2DF9-A704-3A70-B314F2A6E4B8}"/>
              </a:ext>
            </a:extLst>
          </p:cNvPr>
          <p:cNvGrpSpPr>
            <a:grpSpLocks noChangeAspect="1"/>
          </p:cNvGrpSpPr>
          <p:nvPr/>
        </p:nvGrpSpPr>
        <p:grpSpPr bwMode="auto">
          <a:xfrm>
            <a:off x="3860831" y="97466"/>
            <a:ext cx="8284681" cy="4124720"/>
            <a:chOff x="-2508" y="-1001"/>
            <a:chExt cx="12698" cy="6322"/>
          </a:xfrm>
          <a:solidFill>
            <a:schemeClr val="bg1">
              <a:lumMod val="65000"/>
              <a:alpha val="8000"/>
            </a:schemeClr>
          </a:solidFill>
        </p:grpSpPr>
        <p:sp>
          <p:nvSpPr>
            <p:cNvPr id="4"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82" name="Group 179"/>
          <p:cNvGrpSpPr/>
          <p:nvPr/>
        </p:nvGrpSpPr>
        <p:grpSpPr>
          <a:xfrm>
            <a:off x="-1055421" y="-246478"/>
            <a:ext cx="14192730" cy="7495176"/>
            <a:chOff x="952324" y="814650"/>
            <a:chExt cx="10174063" cy="5372920"/>
          </a:xfrm>
          <a:solidFill>
            <a:schemeClr val="bg1">
              <a:alpha val="5000"/>
            </a:schemeClr>
          </a:solidFill>
        </p:grpSpPr>
        <p:grpSp>
          <p:nvGrpSpPr>
            <p:cNvPr id="183" name="Group 127"/>
            <p:cNvGrpSpPr/>
            <p:nvPr/>
          </p:nvGrpSpPr>
          <p:grpSpPr>
            <a:xfrm>
              <a:off x="6020987" y="814650"/>
              <a:ext cx="5105400" cy="5161568"/>
              <a:chOff x="2700338" y="1588"/>
              <a:chExt cx="6781800" cy="6856413"/>
            </a:xfrm>
            <a:grpFill/>
          </p:grpSpPr>
          <p:sp>
            <p:nvSpPr>
              <p:cNvPr id="188"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9"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0"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84" name="Group 127"/>
            <p:cNvGrpSpPr/>
            <p:nvPr/>
          </p:nvGrpSpPr>
          <p:grpSpPr>
            <a:xfrm rot="10646173">
              <a:off x="952324" y="1026002"/>
              <a:ext cx="5105400" cy="5161568"/>
              <a:chOff x="2700338" y="1588"/>
              <a:chExt cx="6781800" cy="6856413"/>
            </a:xfrm>
            <a:grpFill/>
          </p:grpSpPr>
          <p:sp>
            <p:nvSpPr>
              <p:cNvPr id="185"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6"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nvGrpSpPr>
          <p:cNvPr id="192" name="Group 191"/>
          <p:cNvGrpSpPr/>
          <p:nvPr/>
        </p:nvGrpSpPr>
        <p:grpSpPr>
          <a:xfrm>
            <a:off x="7319752" y="1545440"/>
            <a:ext cx="3119649" cy="4245760"/>
            <a:chOff x="4570412" y="1676400"/>
            <a:chExt cx="3119649" cy="4245760"/>
          </a:xfrm>
        </p:grpSpPr>
        <p:sp>
          <p:nvSpPr>
            <p:cNvPr id="193" name="Freeform 6"/>
            <p:cNvSpPr>
              <a:spLocks/>
            </p:cNvSpPr>
            <p:nvPr/>
          </p:nvSpPr>
          <p:spPr bwMode="auto">
            <a:xfrm>
              <a:off x="4938753" y="4485349"/>
              <a:ext cx="390835" cy="392241"/>
            </a:xfrm>
            <a:custGeom>
              <a:avLst/>
              <a:gdLst/>
              <a:ahLst/>
              <a:cxnLst>
                <a:cxn ang="0">
                  <a:pos x="55" y="0"/>
                </a:cxn>
                <a:cxn ang="0">
                  <a:pos x="278" y="225"/>
                </a:cxn>
                <a:cxn ang="0">
                  <a:pos x="224" y="279"/>
                </a:cxn>
                <a:cxn ang="0">
                  <a:pos x="0" y="54"/>
                </a:cxn>
                <a:cxn ang="0">
                  <a:pos x="55" y="0"/>
                </a:cxn>
              </a:cxnLst>
              <a:rect l="0" t="0" r="r" b="b"/>
              <a:pathLst>
                <a:path w="278" h="279">
                  <a:moveTo>
                    <a:pt x="55" y="0"/>
                  </a:moveTo>
                  <a:lnTo>
                    <a:pt x="278" y="225"/>
                  </a:lnTo>
                  <a:lnTo>
                    <a:pt x="224" y="279"/>
                  </a:lnTo>
                  <a:lnTo>
                    <a:pt x="0" y="54"/>
                  </a:lnTo>
                  <a:lnTo>
                    <a:pt x="5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Freeform 7"/>
            <p:cNvSpPr>
              <a:spLocks/>
            </p:cNvSpPr>
            <p:nvPr/>
          </p:nvSpPr>
          <p:spPr bwMode="auto">
            <a:xfrm>
              <a:off x="5020294" y="4249161"/>
              <a:ext cx="227753" cy="416141"/>
            </a:xfrm>
            <a:custGeom>
              <a:avLst/>
              <a:gdLst/>
              <a:ahLst/>
              <a:cxnLst>
                <a:cxn ang="0">
                  <a:pos x="19" y="0"/>
                </a:cxn>
                <a:cxn ang="0">
                  <a:pos x="27" y="0"/>
                </a:cxn>
                <a:cxn ang="0">
                  <a:pos x="34" y="3"/>
                </a:cxn>
                <a:cxn ang="0">
                  <a:pos x="42" y="7"/>
                </a:cxn>
                <a:cxn ang="0">
                  <a:pos x="46" y="10"/>
                </a:cxn>
                <a:cxn ang="0">
                  <a:pos x="76" y="40"/>
                </a:cxn>
                <a:cxn ang="0">
                  <a:pos x="98" y="66"/>
                </a:cxn>
                <a:cxn ang="0">
                  <a:pos x="119" y="93"/>
                </a:cxn>
                <a:cxn ang="0">
                  <a:pos x="135" y="118"/>
                </a:cxn>
                <a:cxn ang="0">
                  <a:pos x="148" y="142"/>
                </a:cxn>
                <a:cxn ang="0">
                  <a:pos x="156" y="166"/>
                </a:cxn>
                <a:cxn ang="0">
                  <a:pos x="162" y="189"/>
                </a:cxn>
                <a:cxn ang="0">
                  <a:pos x="162" y="210"/>
                </a:cxn>
                <a:cxn ang="0">
                  <a:pos x="159" y="231"/>
                </a:cxn>
                <a:cxn ang="0">
                  <a:pos x="151" y="250"/>
                </a:cxn>
                <a:cxn ang="0">
                  <a:pos x="138" y="267"/>
                </a:cxn>
                <a:cxn ang="0">
                  <a:pos x="127" y="277"/>
                </a:cxn>
                <a:cxn ang="0">
                  <a:pos x="114" y="286"/>
                </a:cxn>
                <a:cxn ang="0">
                  <a:pos x="99" y="292"/>
                </a:cxn>
                <a:cxn ang="0">
                  <a:pos x="84" y="296"/>
                </a:cxn>
                <a:cxn ang="0">
                  <a:pos x="87" y="270"/>
                </a:cxn>
                <a:cxn ang="0">
                  <a:pos x="88" y="241"/>
                </a:cxn>
                <a:cxn ang="0">
                  <a:pos x="86" y="210"/>
                </a:cxn>
                <a:cxn ang="0">
                  <a:pos x="78" y="178"/>
                </a:cxn>
                <a:cxn ang="0">
                  <a:pos x="67" y="145"/>
                </a:cxn>
                <a:cxn ang="0">
                  <a:pos x="53" y="111"/>
                </a:cxn>
                <a:cxn ang="0">
                  <a:pos x="33" y="78"/>
                </a:cxn>
                <a:cxn ang="0">
                  <a:pos x="8" y="46"/>
                </a:cxn>
                <a:cxn ang="0">
                  <a:pos x="5" y="42"/>
                </a:cxn>
                <a:cxn ang="0">
                  <a:pos x="2" y="36"/>
                </a:cxn>
                <a:cxn ang="0">
                  <a:pos x="0" y="29"/>
                </a:cxn>
                <a:cxn ang="0">
                  <a:pos x="0" y="20"/>
                </a:cxn>
                <a:cxn ang="0">
                  <a:pos x="3" y="12"/>
                </a:cxn>
                <a:cxn ang="0">
                  <a:pos x="10" y="5"/>
                </a:cxn>
                <a:cxn ang="0">
                  <a:pos x="19" y="0"/>
                </a:cxn>
              </a:cxnLst>
              <a:rect l="0" t="0" r="r" b="b"/>
              <a:pathLst>
                <a:path w="162" h="296">
                  <a:moveTo>
                    <a:pt x="19" y="0"/>
                  </a:moveTo>
                  <a:lnTo>
                    <a:pt x="27" y="0"/>
                  </a:lnTo>
                  <a:lnTo>
                    <a:pt x="34" y="3"/>
                  </a:lnTo>
                  <a:lnTo>
                    <a:pt x="42" y="7"/>
                  </a:lnTo>
                  <a:lnTo>
                    <a:pt x="46" y="10"/>
                  </a:lnTo>
                  <a:lnTo>
                    <a:pt x="76" y="40"/>
                  </a:lnTo>
                  <a:lnTo>
                    <a:pt x="98" y="66"/>
                  </a:lnTo>
                  <a:lnTo>
                    <a:pt x="119" y="93"/>
                  </a:lnTo>
                  <a:lnTo>
                    <a:pt x="135" y="118"/>
                  </a:lnTo>
                  <a:lnTo>
                    <a:pt x="148" y="142"/>
                  </a:lnTo>
                  <a:lnTo>
                    <a:pt x="156" y="166"/>
                  </a:lnTo>
                  <a:lnTo>
                    <a:pt x="162" y="189"/>
                  </a:lnTo>
                  <a:lnTo>
                    <a:pt x="162" y="210"/>
                  </a:lnTo>
                  <a:lnTo>
                    <a:pt x="159" y="231"/>
                  </a:lnTo>
                  <a:lnTo>
                    <a:pt x="151" y="250"/>
                  </a:lnTo>
                  <a:lnTo>
                    <a:pt x="138" y="267"/>
                  </a:lnTo>
                  <a:lnTo>
                    <a:pt x="127" y="277"/>
                  </a:lnTo>
                  <a:lnTo>
                    <a:pt x="114" y="286"/>
                  </a:lnTo>
                  <a:lnTo>
                    <a:pt x="99" y="292"/>
                  </a:lnTo>
                  <a:lnTo>
                    <a:pt x="84" y="296"/>
                  </a:lnTo>
                  <a:lnTo>
                    <a:pt x="87" y="270"/>
                  </a:lnTo>
                  <a:lnTo>
                    <a:pt x="88" y="241"/>
                  </a:lnTo>
                  <a:lnTo>
                    <a:pt x="86" y="210"/>
                  </a:lnTo>
                  <a:lnTo>
                    <a:pt x="78" y="178"/>
                  </a:lnTo>
                  <a:lnTo>
                    <a:pt x="67" y="145"/>
                  </a:lnTo>
                  <a:lnTo>
                    <a:pt x="53" y="111"/>
                  </a:lnTo>
                  <a:lnTo>
                    <a:pt x="33" y="78"/>
                  </a:lnTo>
                  <a:lnTo>
                    <a:pt x="8" y="46"/>
                  </a:lnTo>
                  <a:lnTo>
                    <a:pt x="5" y="42"/>
                  </a:lnTo>
                  <a:lnTo>
                    <a:pt x="2" y="36"/>
                  </a:lnTo>
                  <a:lnTo>
                    <a:pt x="0" y="29"/>
                  </a:lnTo>
                  <a:lnTo>
                    <a:pt x="0" y="20"/>
                  </a:lnTo>
                  <a:lnTo>
                    <a:pt x="3" y="12"/>
                  </a:lnTo>
                  <a:lnTo>
                    <a:pt x="10" y="5"/>
                  </a:lnTo>
                  <a:lnTo>
                    <a:pt x="1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5" name="Freeform 8"/>
            <p:cNvSpPr>
              <a:spLocks/>
            </p:cNvSpPr>
            <p:nvPr/>
          </p:nvSpPr>
          <p:spPr bwMode="auto">
            <a:xfrm>
              <a:off x="5406910" y="4216827"/>
              <a:ext cx="359905" cy="361312"/>
            </a:xfrm>
            <a:custGeom>
              <a:avLst/>
              <a:gdLst/>
              <a:ahLst/>
              <a:cxnLst>
                <a:cxn ang="0">
                  <a:pos x="72" y="0"/>
                </a:cxn>
                <a:cxn ang="0">
                  <a:pos x="256" y="186"/>
                </a:cxn>
                <a:cxn ang="0">
                  <a:pos x="184" y="257"/>
                </a:cxn>
                <a:cxn ang="0">
                  <a:pos x="0" y="73"/>
                </a:cxn>
                <a:cxn ang="0">
                  <a:pos x="72" y="0"/>
                </a:cxn>
              </a:cxnLst>
              <a:rect l="0" t="0" r="r" b="b"/>
              <a:pathLst>
                <a:path w="256" h="257">
                  <a:moveTo>
                    <a:pt x="72" y="0"/>
                  </a:moveTo>
                  <a:lnTo>
                    <a:pt x="256" y="186"/>
                  </a:lnTo>
                  <a:lnTo>
                    <a:pt x="184" y="257"/>
                  </a:lnTo>
                  <a:lnTo>
                    <a:pt x="0" y="73"/>
                  </a:lnTo>
                  <a:lnTo>
                    <a:pt x="72"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9"/>
            <p:cNvSpPr>
              <a:spLocks/>
            </p:cNvSpPr>
            <p:nvPr/>
          </p:nvSpPr>
          <p:spPr bwMode="auto">
            <a:xfrm>
              <a:off x="5862416" y="4266032"/>
              <a:ext cx="149023" cy="150430"/>
            </a:xfrm>
            <a:custGeom>
              <a:avLst/>
              <a:gdLst/>
              <a:ahLst/>
              <a:cxnLst>
                <a:cxn ang="0">
                  <a:pos x="80" y="0"/>
                </a:cxn>
                <a:cxn ang="0">
                  <a:pos x="106" y="27"/>
                </a:cxn>
                <a:cxn ang="0">
                  <a:pos x="27" y="107"/>
                </a:cxn>
                <a:cxn ang="0">
                  <a:pos x="0" y="80"/>
                </a:cxn>
                <a:cxn ang="0">
                  <a:pos x="80" y="0"/>
                </a:cxn>
              </a:cxnLst>
              <a:rect l="0" t="0" r="r" b="b"/>
              <a:pathLst>
                <a:path w="106" h="107">
                  <a:moveTo>
                    <a:pt x="80" y="0"/>
                  </a:moveTo>
                  <a:lnTo>
                    <a:pt x="106" y="27"/>
                  </a:lnTo>
                  <a:lnTo>
                    <a:pt x="27" y="107"/>
                  </a:lnTo>
                  <a:lnTo>
                    <a:pt x="0" y="80"/>
                  </a:lnTo>
                  <a:lnTo>
                    <a:pt x="80" y="0"/>
                  </a:lnTo>
                  <a:close/>
                </a:path>
              </a:pathLst>
            </a:custGeom>
            <a:solidFill>
              <a:srgbClr val="C9D6D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7" name="Freeform 10"/>
            <p:cNvSpPr>
              <a:spLocks/>
            </p:cNvSpPr>
            <p:nvPr/>
          </p:nvSpPr>
          <p:spPr bwMode="auto">
            <a:xfrm>
              <a:off x="5960827" y="4242132"/>
              <a:ext cx="75918" cy="75918"/>
            </a:xfrm>
            <a:custGeom>
              <a:avLst/>
              <a:gdLst/>
              <a:ahLst/>
              <a:cxnLst>
                <a:cxn ang="0">
                  <a:pos x="16" y="0"/>
                </a:cxn>
                <a:cxn ang="0">
                  <a:pos x="54" y="37"/>
                </a:cxn>
                <a:cxn ang="0">
                  <a:pos x="37" y="54"/>
                </a:cxn>
                <a:cxn ang="0">
                  <a:pos x="0" y="16"/>
                </a:cxn>
                <a:cxn ang="0">
                  <a:pos x="16" y="0"/>
                </a:cxn>
              </a:cxnLst>
              <a:rect l="0" t="0" r="r" b="b"/>
              <a:pathLst>
                <a:path w="54" h="54">
                  <a:moveTo>
                    <a:pt x="16" y="0"/>
                  </a:moveTo>
                  <a:lnTo>
                    <a:pt x="54" y="37"/>
                  </a:lnTo>
                  <a:lnTo>
                    <a:pt x="37" y="54"/>
                  </a:lnTo>
                  <a:lnTo>
                    <a:pt x="0" y="16"/>
                  </a:lnTo>
                  <a:lnTo>
                    <a:pt x="16" y="0"/>
                  </a:lnTo>
                  <a:close/>
                </a:path>
              </a:pathLst>
            </a:custGeom>
            <a:solidFill>
              <a:srgbClr val="C9D6D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8" name="Freeform 11"/>
            <p:cNvSpPr>
              <a:spLocks/>
            </p:cNvSpPr>
            <p:nvPr/>
          </p:nvSpPr>
          <p:spPr bwMode="auto">
            <a:xfrm>
              <a:off x="5960827" y="4264626"/>
              <a:ext cx="52018" cy="53423"/>
            </a:xfrm>
            <a:custGeom>
              <a:avLst/>
              <a:gdLst/>
              <a:ahLst/>
              <a:cxnLst>
                <a:cxn ang="0">
                  <a:pos x="0" y="0"/>
                </a:cxn>
                <a:cxn ang="0">
                  <a:pos x="37" y="38"/>
                </a:cxn>
                <a:cxn ang="0">
                  <a:pos x="34" y="38"/>
                </a:cxn>
                <a:cxn ang="0">
                  <a:pos x="0" y="4"/>
                </a:cxn>
                <a:cxn ang="0">
                  <a:pos x="0" y="0"/>
                </a:cxn>
              </a:cxnLst>
              <a:rect l="0" t="0" r="r" b="b"/>
              <a:pathLst>
                <a:path w="37" h="38">
                  <a:moveTo>
                    <a:pt x="0" y="0"/>
                  </a:moveTo>
                  <a:lnTo>
                    <a:pt x="37" y="38"/>
                  </a:lnTo>
                  <a:lnTo>
                    <a:pt x="34" y="38"/>
                  </a:lnTo>
                  <a:lnTo>
                    <a:pt x="0" y="4"/>
                  </a:lnTo>
                  <a:lnTo>
                    <a:pt x="0" y="0"/>
                  </a:lnTo>
                  <a:close/>
                </a:path>
              </a:pathLst>
            </a:custGeom>
            <a:solidFill>
              <a:srgbClr val="6D84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Freeform 12"/>
            <p:cNvSpPr>
              <a:spLocks/>
            </p:cNvSpPr>
            <p:nvPr/>
          </p:nvSpPr>
          <p:spPr bwMode="auto">
            <a:xfrm>
              <a:off x="5983321" y="4242132"/>
              <a:ext cx="53423" cy="52018"/>
            </a:xfrm>
            <a:custGeom>
              <a:avLst/>
              <a:gdLst/>
              <a:ahLst/>
              <a:cxnLst>
                <a:cxn ang="0">
                  <a:pos x="0" y="0"/>
                </a:cxn>
                <a:cxn ang="0">
                  <a:pos x="4" y="0"/>
                </a:cxn>
                <a:cxn ang="0">
                  <a:pos x="38" y="34"/>
                </a:cxn>
                <a:cxn ang="0">
                  <a:pos x="38" y="37"/>
                </a:cxn>
                <a:cxn ang="0">
                  <a:pos x="0" y="0"/>
                </a:cxn>
              </a:cxnLst>
              <a:rect l="0" t="0" r="r" b="b"/>
              <a:pathLst>
                <a:path w="38" h="37">
                  <a:moveTo>
                    <a:pt x="0" y="0"/>
                  </a:moveTo>
                  <a:lnTo>
                    <a:pt x="4" y="0"/>
                  </a:lnTo>
                  <a:lnTo>
                    <a:pt x="38" y="34"/>
                  </a:lnTo>
                  <a:lnTo>
                    <a:pt x="38" y="37"/>
                  </a:lnTo>
                  <a:lnTo>
                    <a:pt x="0" y="0"/>
                  </a:lnTo>
                  <a:close/>
                </a:path>
              </a:pathLst>
            </a:custGeom>
            <a:solidFill>
              <a:srgbClr val="6D84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0" name="Freeform 13"/>
            <p:cNvSpPr>
              <a:spLocks/>
            </p:cNvSpPr>
            <p:nvPr/>
          </p:nvSpPr>
          <p:spPr bwMode="auto">
            <a:xfrm>
              <a:off x="5487046" y="2964187"/>
              <a:ext cx="916634" cy="919446"/>
            </a:xfrm>
            <a:custGeom>
              <a:avLst/>
              <a:gdLst/>
              <a:ahLst/>
              <a:cxnLst>
                <a:cxn ang="0">
                  <a:pos x="508" y="0"/>
                </a:cxn>
                <a:cxn ang="0">
                  <a:pos x="652" y="144"/>
                </a:cxn>
                <a:cxn ang="0">
                  <a:pos x="144" y="654"/>
                </a:cxn>
                <a:cxn ang="0">
                  <a:pos x="0" y="509"/>
                </a:cxn>
                <a:cxn ang="0">
                  <a:pos x="508" y="0"/>
                </a:cxn>
              </a:cxnLst>
              <a:rect l="0" t="0" r="r" b="b"/>
              <a:pathLst>
                <a:path w="652" h="654">
                  <a:moveTo>
                    <a:pt x="508" y="0"/>
                  </a:moveTo>
                  <a:lnTo>
                    <a:pt x="652" y="144"/>
                  </a:lnTo>
                  <a:lnTo>
                    <a:pt x="144" y="654"/>
                  </a:lnTo>
                  <a:lnTo>
                    <a:pt x="0" y="509"/>
                  </a:lnTo>
                  <a:lnTo>
                    <a:pt x="50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 name="Freeform 14"/>
            <p:cNvSpPr>
              <a:spLocks/>
            </p:cNvSpPr>
            <p:nvPr/>
          </p:nvSpPr>
          <p:spPr bwMode="auto">
            <a:xfrm>
              <a:off x="6329168" y="2730810"/>
              <a:ext cx="837905" cy="822441"/>
            </a:xfrm>
            <a:custGeom>
              <a:avLst/>
              <a:gdLst/>
              <a:ahLst/>
              <a:cxnLst>
                <a:cxn ang="0">
                  <a:pos x="573" y="0"/>
                </a:cxn>
                <a:cxn ang="0">
                  <a:pos x="596" y="23"/>
                </a:cxn>
                <a:cxn ang="0">
                  <a:pos x="473" y="146"/>
                </a:cxn>
                <a:cxn ang="0">
                  <a:pos x="455" y="147"/>
                </a:cxn>
                <a:cxn ang="0">
                  <a:pos x="455" y="165"/>
                </a:cxn>
                <a:cxn ang="0">
                  <a:pos x="435" y="166"/>
                </a:cxn>
                <a:cxn ang="0">
                  <a:pos x="435" y="185"/>
                </a:cxn>
                <a:cxn ang="0">
                  <a:pos x="417" y="185"/>
                </a:cxn>
                <a:cxn ang="0">
                  <a:pos x="416" y="203"/>
                </a:cxn>
                <a:cxn ang="0">
                  <a:pos x="398" y="204"/>
                </a:cxn>
                <a:cxn ang="0">
                  <a:pos x="397" y="222"/>
                </a:cxn>
                <a:cxn ang="0">
                  <a:pos x="379" y="223"/>
                </a:cxn>
                <a:cxn ang="0">
                  <a:pos x="379" y="242"/>
                </a:cxn>
                <a:cxn ang="0">
                  <a:pos x="359" y="242"/>
                </a:cxn>
                <a:cxn ang="0">
                  <a:pos x="359" y="261"/>
                </a:cxn>
                <a:cxn ang="0">
                  <a:pos x="341" y="261"/>
                </a:cxn>
                <a:cxn ang="0">
                  <a:pos x="340" y="280"/>
                </a:cxn>
                <a:cxn ang="0">
                  <a:pos x="322" y="280"/>
                </a:cxn>
                <a:cxn ang="0">
                  <a:pos x="321" y="298"/>
                </a:cxn>
                <a:cxn ang="0">
                  <a:pos x="303" y="299"/>
                </a:cxn>
                <a:cxn ang="0">
                  <a:pos x="302" y="318"/>
                </a:cxn>
                <a:cxn ang="0">
                  <a:pos x="283" y="319"/>
                </a:cxn>
                <a:cxn ang="0">
                  <a:pos x="283" y="337"/>
                </a:cxn>
                <a:cxn ang="0">
                  <a:pos x="265" y="337"/>
                </a:cxn>
                <a:cxn ang="0">
                  <a:pos x="264" y="356"/>
                </a:cxn>
                <a:cxn ang="0">
                  <a:pos x="246" y="356"/>
                </a:cxn>
                <a:cxn ang="0">
                  <a:pos x="245" y="374"/>
                </a:cxn>
                <a:cxn ang="0">
                  <a:pos x="227" y="375"/>
                </a:cxn>
                <a:cxn ang="0">
                  <a:pos x="226" y="394"/>
                </a:cxn>
                <a:cxn ang="0">
                  <a:pos x="207" y="395"/>
                </a:cxn>
                <a:cxn ang="0">
                  <a:pos x="207" y="413"/>
                </a:cxn>
                <a:cxn ang="0">
                  <a:pos x="188" y="414"/>
                </a:cxn>
                <a:cxn ang="0">
                  <a:pos x="188" y="432"/>
                </a:cxn>
                <a:cxn ang="0">
                  <a:pos x="170" y="432"/>
                </a:cxn>
                <a:cxn ang="0">
                  <a:pos x="169" y="451"/>
                </a:cxn>
                <a:cxn ang="0">
                  <a:pos x="151" y="451"/>
                </a:cxn>
                <a:cxn ang="0">
                  <a:pos x="150" y="470"/>
                </a:cxn>
                <a:cxn ang="0">
                  <a:pos x="131" y="471"/>
                </a:cxn>
                <a:cxn ang="0">
                  <a:pos x="131" y="489"/>
                </a:cxn>
                <a:cxn ang="0">
                  <a:pos x="112" y="490"/>
                </a:cxn>
                <a:cxn ang="0">
                  <a:pos x="112" y="508"/>
                </a:cxn>
                <a:cxn ang="0">
                  <a:pos x="94" y="508"/>
                </a:cxn>
                <a:cxn ang="0">
                  <a:pos x="93" y="528"/>
                </a:cxn>
                <a:cxn ang="0">
                  <a:pos x="75" y="528"/>
                </a:cxn>
                <a:cxn ang="0">
                  <a:pos x="74" y="546"/>
                </a:cxn>
                <a:cxn ang="0">
                  <a:pos x="55" y="547"/>
                </a:cxn>
                <a:cxn ang="0">
                  <a:pos x="54" y="565"/>
                </a:cxn>
                <a:cxn ang="0">
                  <a:pos x="36" y="566"/>
                </a:cxn>
                <a:cxn ang="0">
                  <a:pos x="36" y="584"/>
                </a:cxn>
                <a:cxn ang="0">
                  <a:pos x="12" y="585"/>
                </a:cxn>
                <a:cxn ang="0">
                  <a:pos x="0" y="572"/>
                </a:cxn>
                <a:cxn ang="0">
                  <a:pos x="573" y="0"/>
                </a:cxn>
              </a:cxnLst>
              <a:rect l="0" t="0" r="r" b="b"/>
              <a:pathLst>
                <a:path w="596" h="585">
                  <a:moveTo>
                    <a:pt x="573" y="0"/>
                  </a:moveTo>
                  <a:lnTo>
                    <a:pt x="596" y="23"/>
                  </a:lnTo>
                  <a:lnTo>
                    <a:pt x="473" y="146"/>
                  </a:lnTo>
                  <a:lnTo>
                    <a:pt x="455" y="147"/>
                  </a:lnTo>
                  <a:lnTo>
                    <a:pt x="455" y="165"/>
                  </a:lnTo>
                  <a:lnTo>
                    <a:pt x="435" y="166"/>
                  </a:lnTo>
                  <a:lnTo>
                    <a:pt x="435" y="185"/>
                  </a:lnTo>
                  <a:lnTo>
                    <a:pt x="417" y="185"/>
                  </a:lnTo>
                  <a:lnTo>
                    <a:pt x="416" y="203"/>
                  </a:lnTo>
                  <a:lnTo>
                    <a:pt x="398" y="204"/>
                  </a:lnTo>
                  <a:lnTo>
                    <a:pt x="397" y="222"/>
                  </a:lnTo>
                  <a:lnTo>
                    <a:pt x="379" y="223"/>
                  </a:lnTo>
                  <a:lnTo>
                    <a:pt x="379" y="242"/>
                  </a:lnTo>
                  <a:lnTo>
                    <a:pt x="359" y="242"/>
                  </a:lnTo>
                  <a:lnTo>
                    <a:pt x="359" y="261"/>
                  </a:lnTo>
                  <a:lnTo>
                    <a:pt x="341" y="261"/>
                  </a:lnTo>
                  <a:lnTo>
                    <a:pt x="340" y="280"/>
                  </a:lnTo>
                  <a:lnTo>
                    <a:pt x="322" y="280"/>
                  </a:lnTo>
                  <a:lnTo>
                    <a:pt x="321" y="298"/>
                  </a:lnTo>
                  <a:lnTo>
                    <a:pt x="303" y="299"/>
                  </a:lnTo>
                  <a:lnTo>
                    <a:pt x="302" y="318"/>
                  </a:lnTo>
                  <a:lnTo>
                    <a:pt x="283" y="319"/>
                  </a:lnTo>
                  <a:lnTo>
                    <a:pt x="283" y="337"/>
                  </a:lnTo>
                  <a:lnTo>
                    <a:pt x="265" y="337"/>
                  </a:lnTo>
                  <a:lnTo>
                    <a:pt x="264" y="356"/>
                  </a:lnTo>
                  <a:lnTo>
                    <a:pt x="246" y="356"/>
                  </a:lnTo>
                  <a:lnTo>
                    <a:pt x="245" y="374"/>
                  </a:lnTo>
                  <a:lnTo>
                    <a:pt x="227" y="375"/>
                  </a:lnTo>
                  <a:lnTo>
                    <a:pt x="226" y="394"/>
                  </a:lnTo>
                  <a:lnTo>
                    <a:pt x="207" y="395"/>
                  </a:lnTo>
                  <a:lnTo>
                    <a:pt x="207" y="413"/>
                  </a:lnTo>
                  <a:lnTo>
                    <a:pt x="188" y="414"/>
                  </a:lnTo>
                  <a:lnTo>
                    <a:pt x="188" y="432"/>
                  </a:lnTo>
                  <a:lnTo>
                    <a:pt x="170" y="432"/>
                  </a:lnTo>
                  <a:lnTo>
                    <a:pt x="169" y="451"/>
                  </a:lnTo>
                  <a:lnTo>
                    <a:pt x="151" y="451"/>
                  </a:lnTo>
                  <a:lnTo>
                    <a:pt x="150" y="470"/>
                  </a:lnTo>
                  <a:lnTo>
                    <a:pt x="131" y="471"/>
                  </a:lnTo>
                  <a:lnTo>
                    <a:pt x="131" y="489"/>
                  </a:lnTo>
                  <a:lnTo>
                    <a:pt x="112" y="490"/>
                  </a:lnTo>
                  <a:lnTo>
                    <a:pt x="112" y="508"/>
                  </a:lnTo>
                  <a:lnTo>
                    <a:pt x="94" y="508"/>
                  </a:lnTo>
                  <a:lnTo>
                    <a:pt x="93" y="528"/>
                  </a:lnTo>
                  <a:lnTo>
                    <a:pt x="75" y="528"/>
                  </a:lnTo>
                  <a:lnTo>
                    <a:pt x="74" y="546"/>
                  </a:lnTo>
                  <a:lnTo>
                    <a:pt x="55" y="547"/>
                  </a:lnTo>
                  <a:lnTo>
                    <a:pt x="54" y="565"/>
                  </a:lnTo>
                  <a:lnTo>
                    <a:pt x="36" y="566"/>
                  </a:lnTo>
                  <a:lnTo>
                    <a:pt x="36" y="584"/>
                  </a:lnTo>
                  <a:lnTo>
                    <a:pt x="12" y="585"/>
                  </a:lnTo>
                  <a:lnTo>
                    <a:pt x="0" y="572"/>
                  </a:lnTo>
                  <a:lnTo>
                    <a:pt x="57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2" name="Freeform 15"/>
            <p:cNvSpPr>
              <a:spLocks/>
            </p:cNvSpPr>
            <p:nvPr/>
          </p:nvSpPr>
          <p:spPr bwMode="auto">
            <a:xfrm>
              <a:off x="6216697" y="2674575"/>
              <a:ext cx="930693" cy="932099"/>
            </a:xfrm>
            <a:custGeom>
              <a:avLst/>
              <a:gdLst/>
              <a:ahLst/>
              <a:cxnLst>
                <a:cxn ang="0">
                  <a:pos x="613" y="0"/>
                </a:cxn>
                <a:cxn ang="0">
                  <a:pos x="662" y="48"/>
                </a:cxn>
                <a:cxn ang="0">
                  <a:pos x="47" y="663"/>
                </a:cxn>
                <a:cxn ang="0">
                  <a:pos x="0" y="614"/>
                </a:cxn>
                <a:cxn ang="0">
                  <a:pos x="613" y="0"/>
                </a:cxn>
              </a:cxnLst>
              <a:rect l="0" t="0" r="r" b="b"/>
              <a:pathLst>
                <a:path w="662" h="663">
                  <a:moveTo>
                    <a:pt x="613" y="0"/>
                  </a:moveTo>
                  <a:lnTo>
                    <a:pt x="662" y="48"/>
                  </a:lnTo>
                  <a:lnTo>
                    <a:pt x="47" y="663"/>
                  </a:lnTo>
                  <a:lnTo>
                    <a:pt x="0" y="614"/>
                  </a:lnTo>
                  <a:lnTo>
                    <a:pt x="61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3" name="Freeform 16"/>
            <p:cNvSpPr>
              <a:spLocks/>
            </p:cNvSpPr>
            <p:nvPr/>
          </p:nvSpPr>
          <p:spPr bwMode="auto">
            <a:xfrm>
              <a:off x="6755150" y="1694677"/>
              <a:ext cx="915229" cy="918040"/>
            </a:xfrm>
            <a:custGeom>
              <a:avLst/>
              <a:gdLst/>
              <a:ahLst/>
              <a:cxnLst>
                <a:cxn ang="0">
                  <a:pos x="508" y="0"/>
                </a:cxn>
                <a:cxn ang="0">
                  <a:pos x="651" y="144"/>
                </a:cxn>
                <a:cxn ang="0">
                  <a:pos x="143" y="653"/>
                </a:cxn>
                <a:cxn ang="0">
                  <a:pos x="0" y="509"/>
                </a:cxn>
                <a:cxn ang="0">
                  <a:pos x="508" y="0"/>
                </a:cxn>
              </a:cxnLst>
              <a:rect l="0" t="0" r="r" b="b"/>
              <a:pathLst>
                <a:path w="651" h="653">
                  <a:moveTo>
                    <a:pt x="508" y="0"/>
                  </a:moveTo>
                  <a:lnTo>
                    <a:pt x="651" y="144"/>
                  </a:lnTo>
                  <a:lnTo>
                    <a:pt x="143" y="653"/>
                  </a:lnTo>
                  <a:lnTo>
                    <a:pt x="0" y="509"/>
                  </a:lnTo>
                  <a:lnTo>
                    <a:pt x="50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4" name="Freeform 17"/>
            <p:cNvSpPr>
              <a:spLocks/>
            </p:cNvSpPr>
            <p:nvPr/>
          </p:nvSpPr>
          <p:spPr bwMode="auto">
            <a:xfrm>
              <a:off x="6852155" y="1794494"/>
              <a:ext cx="818222" cy="818222"/>
            </a:xfrm>
            <a:custGeom>
              <a:avLst/>
              <a:gdLst/>
              <a:ahLst/>
              <a:cxnLst>
                <a:cxn ang="0">
                  <a:pos x="509" y="0"/>
                </a:cxn>
                <a:cxn ang="0">
                  <a:pos x="582" y="73"/>
                </a:cxn>
                <a:cxn ang="0">
                  <a:pos x="74" y="582"/>
                </a:cxn>
                <a:cxn ang="0">
                  <a:pos x="0" y="509"/>
                </a:cxn>
                <a:cxn ang="0">
                  <a:pos x="509" y="0"/>
                </a:cxn>
              </a:cxnLst>
              <a:rect l="0" t="0" r="r" b="b"/>
              <a:pathLst>
                <a:path w="582" h="582">
                  <a:moveTo>
                    <a:pt x="509" y="0"/>
                  </a:moveTo>
                  <a:lnTo>
                    <a:pt x="582" y="73"/>
                  </a:lnTo>
                  <a:lnTo>
                    <a:pt x="74" y="582"/>
                  </a:lnTo>
                  <a:lnTo>
                    <a:pt x="0" y="509"/>
                  </a:lnTo>
                  <a:lnTo>
                    <a:pt x="509" y="0"/>
                  </a:lnTo>
                  <a:close/>
                </a:path>
              </a:pathLst>
            </a:custGeom>
            <a:solidFill>
              <a:schemeClr val="bg1">
                <a:lumMod val="6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 name="Freeform 19"/>
            <p:cNvSpPr>
              <a:spLocks/>
            </p:cNvSpPr>
            <p:nvPr/>
          </p:nvSpPr>
          <p:spPr bwMode="auto">
            <a:xfrm>
              <a:off x="7438408" y="1676400"/>
              <a:ext cx="251653" cy="253058"/>
            </a:xfrm>
            <a:custGeom>
              <a:avLst/>
              <a:gdLst/>
              <a:ahLst/>
              <a:cxnLst>
                <a:cxn ang="0">
                  <a:pos x="12" y="0"/>
                </a:cxn>
                <a:cxn ang="0">
                  <a:pos x="179" y="167"/>
                </a:cxn>
                <a:cxn ang="0">
                  <a:pos x="166" y="180"/>
                </a:cxn>
                <a:cxn ang="0">
                  <a:pos x="0" y="13"/>
                </a:cxn>
                <a:cxn ang="0">
                  <a:pos x="12" y="0"/>
                </a:cxn>
              </a:cxnLst>
              <a:rect l="0" t="0" r="r" b="b"/>
              <a:pathLst>
                <a:path w="179" h="180">
                  <a:moveTo>
                    <a:pt x="12" y="0"/>
                  </a:moveTo>
                  <a:lnTo>
                    <a:pt x="179" y="167"/>
                  </a:lnTo>
                  <a:lnTo>
                    <a:pt x="166" y="180"/>
                  </a:lnTo>
                  <a:lnTo>
                    <a:pt x="0" y="13"/>
                  </a:lnTo>
                  <a:lnTo>
                    <a:pt x="1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6" name="Freeform 20"/>
            <p:cNvSpPr>
              <a:spLocks/>
            </p:cNvSpPr>
            <p:nvPr/>
          </p:nvSpPr>
          <p:spPr bwMode="auto">
            <a:xfrm>
              <a:off x="7550878" y="1790277"/>
              <a:ext cx="139183" cy="139183"/>
            </a:xfrm>
            <a:custGeom>
              <a:avLst/>
              <a:gdLst/>
              <a:ahLst/>
              <a:cxnLst>
                <a:cxn ang="0">
                  <a:pos x="13" y="0"/>
                </a:cxn>
                <a:cxn ang="0">
                  <a:pos x="99" y="86"/>
                </a:cxn>
                <a:cxn ang="0">
                  <a:pos x="86" y="99"/>
                </a:cxn>
                <a:cxn ang="0">
                  <a:pos x="0" y="13"/>
                </a:cxn>
                <a:cxn ang="0">
                  <a:pos x="13" y="0"/>
                </a:cxn>
              </a:cxnLst>
              <a:rect l="0" t="0" r="r" b="b"/>
              <a:pathLst>
                <a:path w="99" h="99">
                  <a:moveTo>
                    <a:pt x="13" y="0"/>
                  </a:moveTo>
                  <a:lnTo>
                    <a:pt x="99" y="86"/>
                  </a:lnTo>
                  <a:lnTo>
                    <a:pt x="86" y="99"/>
                  </a:lnTo>
                  <a:lnTo>
                    <a:pt x="0" y="13"/>
                  </a:lnTo>
                  <a:lnTo>
                    <a:pt x="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7" name="Freeform 21"/>
            <p:cNvSpPr>
              <a:spLocks/>
            </p:cNvSpPr>
            <p:nvPr/>
          </p:nvSpPr>
          <p:spPr bwMode="auto">
            <a:xfrm>
              <a:off x="7459496" y="1698894"/>
              <a:ext cx="150430" cy="150430"/>
            </a:xfrm>
            <a:custGeom>
              <a:avLst/>
              <a:gdLst/>
              <a:ahLst/>
              <a:cxnLst>
                <a:cxn ang="0">
                  <a:pos x="13" y="0"/>
                </a:cxn>
                <a:cxn ang="0">
                  <a:pos x="107" y="95"/>
                </a:cxn>
                <a:cxn ang="0">
                  <a:pos x="94" y="107"/>
                </a:cxn>
                <a:cxn ang="0">
                  <a:pos x="0" y="12"/>
                </a:cxn>
                <a:cxn ang="0">
                  <a:pos x="13" y="0"/>
                </a:cxn>
              </a:cxnLst>
              <a:rect l="0" t="0" r="r" b="b"/>
              <a:pathLst>
                <a:path w="107" h="107">
                  <a:moveTo>
                    <a:pt x="13" y="0"/>
                  </a:moveTo>
                  <a:lnTo>
                    <a:pt x="107" y="95"/>
                  </a:lnTo>
                  <a:lnTo>
                    <a:pt x="94" y="107"/>
                  </a:lnTo>
                  <a:lnTo>
                    <a:pt x="0" y="12"/>
                  </a:lnTo>
                  <a:lnTo>
                    <a:pt x="1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8" name="Freeform 22"/>
            <p:cNvSpPr>
              <a:spLocks/>
            </p:cNvSpPr>
            <p:nvPr/>
          </p:nvSpPr>
          <p:spPr bwMode="auto">
            <a:xfrm>
              <a:off x="6831068" y="2188141"/>
              <a:ext cx="348658" cy="347253"/>
            </a:xfrm>
            <a:custGeom>
              <a:avLst/>
              <a:gdLst/>
              <a:ahLst/>
              <a:cxnLst>
                <a:cxn ang="0">
                  <a:pos x="15" y="0"/>
                </a:cxn>
                <a:cxn ang="0">
                  <a:pos x="248" y="233"/>
                </a:cxn>
                <a:cxn ang="0">
                  <a:pos x="233" y="247"/>
                </a:cxn>
                <a:cxn ang="0">
                  <a:pos x="0" y="14"/>
                </a:cxn>
                <a:cxn ang="0">
                  <a:pos x="15" y="0"/>
                </a:cxn>
              </a:cxnLst>
              <a:rect l="0" t="0" r="r" b="b"/>
              <a:pathLst>
                <a:path w="248" h="247">
                  <a:moveTo>
                    <a:pt x="15" y="0"/>
                  </a:moveTo>
                  <a:lnTo>
                    <a:pt x="248" y="233"/>
                  </a:lnTo>
                  <a:lnTo>
                    <a:pt x="233" y="247"/>
                  </a:lnTo>
                  <a:lnTo>
                    <a:pt x="0" y="14"/>
                  </a:lnTo>
                  <a:lnTo>
                    <a:pt x="1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9" name="Freeform 23"/>
            <p:cNvSpPr>
              <a:spLocks/>
            </p:cNvSpPr>
            <p:nvPr/>
          </p:nvSpPr>
          <p:spPr bwMode="auto">
            <a:xfrm>
              <a:off x="6991338" y="2347005"/>
              <a:ext cx="188388" cy="188388"/>
            </a:xfrm>
            <a:custGeom>
              <a:avLst/>
              <a:gdLst/>
              <a:ahLst/>
              <a:cxnLst>
                <a:cxn ang="0">
                  <a:pos x="15" y="0"/>
                </a:cxn>
                <a:cxn ang="0">
                  <a:pos x="134" y="120"/>
                </a:cxn>
                <a:cxn ang="0">
                  <a:pos x="119" y="134"/>
                </a:cxn>
                <a:cxn ang="0">
                  <a:pos x="0" y="15"/>
                </a:cxn>
                <a:cxn ang="0">
                  <a:pos x="15" y="0"/>
                </a:cxn>
              </a:cxnLst>
              <a:rect l="0" t="0" r="r" b="b"/>
              <a:pathLst>
                <a:path w="134" h="134">
                  <a:moveTo>
                    <a:pt x="15" y="0"/>
                  </a:moveTo>
                  <a:lnTo>
                    <a:pt x="134" y="120"/>
                  </a:lnTo>
                  <a:lnTo>
                    <a:pt x="119" y="134"/>
                  </a:lnTo>
                  <a:lnTo>
                    <a:pt x="0" y="15"/>
                  </a:lnTo>
                  <a:lnTo>
                    <a:pt x="15" y="0"/>
                  </a:lnTo>
                  <a:close/>
                </a:path>
              </a:pathLst>
            </a:custGeom>
            <a:solidFill>
              <a:schemeClr val="bg1">
                <a:lumMod val="8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0" name="Freeform 25"/>
            <p:cNvSpPr>
              <a:spLocks/>
            </p:cNvSpPr>
            <p:nvPr/>
          </p:nvSpPr>
          <p:spPr bwMode="auto">
            <a:xfrm>
              <a:off x="6891520" y="2186735"/>
              <a:ext cx="289611" cy="288206"/>
            </a:xfrm>
            <a:custGeom>
              <a:avLst/>
              <a:gdLst/>
              <a:ahLst/>
              <a:cxnLst>
                <a:cxn ang="0">
                  <a:pos x="32" y="0"/>
                </a:cxn>
                <a:cxn ang="0">
                  <a:pos x="206" y="175"/>
                </a:cxn>
                <a:cxn ang="0">
                  <a:pos x="175" y="205"/>
                </a:cxn>
                <a:cxn ang="0">
                  <a:pos x="0" y="30"/>
                </a:cxn>
                <a:cxn ang="0">
                  <a:pos x="32" y="0"/>
                </a:cxn>
              </a:cxnLst>
              <a:rect l="0" t="0" r="r" b="b"/>
              <a:pathLst>
                <a:path w="206" h="205">
                  <a:moveTo>
                    <a:pt x="32" y="0"/>
                  </a:moveTo>
                  <a:lnTo>
                    <a:pt x="206" y="175"/>
                  </a:lnTo>
                  <a:lnTo>
                    <a:pt x="175" y="205"/>
                  </a:lnTo>
                  <a:lnTo>
                    <a:pt x="0" y="30"/>
                  </a:lnTo>
                  <a:lnTo>
                    <a:pt x="3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Freeform 26"/>
            <p:cNvSpPr>
              <a:spLocks/>
            </p:cNvSpPr>
            <p:nvPr/>
          </p:nvSpPr>
          <p:spPr bwMode="auto">
            <a:xfrm>
              <a:off x="7012426" y="2306234"/>
              <a:ext cx="168706" cy="168706"/>
            </a:xfrm>
            <a:custGeom>
              <a:avLst/>
              <a:gdLst/>
              <a:ahLst/>
              <a:cxnLst>
                <a:cxn ang="0">
                  <a:pos x="30" y="0"/>
                </a:cxn>
                <a:cxn ang="0">
                  <a:pos x="120" y="90"/>
                </a:cxn>
                <a:cxn ang="0">
                  <a:pos x="89" y="120"/>
                </a:cxn>
                <a:cxn ang="0">
                  <a:pos x="0" y="30"/>
                </a:cxn>
                <a:cxn ang="0">
                  <a:pos x="30" y="0"/>
                </a:cxn>
              </a:cxnLst>
              <a:rect l="0" t="0" r="r" b="b"/>
              <a:pathLst>
                <a:path w="120" h="120">
                  <a:moveTo>
                    <a:pt x="30" y="0"/>
                  </a:moveTo>
                  <a:lnTo>
                    <a:pt x="120" y="90"/>
                  </a:lnTo>
                  <a:lnTo>
                    <a:pt x="89" y="120"/>
                  </a:lnTo>
                  <a:lnTo>
                    <a:pt x="0" y="30"/>
                  </a:lnTo>
                  <a:lnTo>
                    <a:pt x="30" y="0"/>
                  </a:lnTo>
                  <a:close/>
                </a:path>
              </a:pathLst>
            </a:custGeom>
            <a:solidFill>
              <a:schemeClr val="bg1">
                <a:lumMod val="8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2" name="Freeform 28"/>
            <p:cNvSpPr>
              <a:spLocks/>
            </p:cNvSpPr>
            <p:nvPr/>
          </p:nvSpPr>
          <p:spPr bwMode="auto">
            <a:xfrm>
              <a:off x="5759787" y="3303004"/>
              <a:ext cx="306482" cy="306482"/>
            </a:xfrm>
            <a:custGeom>
              <a:avLst/>
              <a:gdLst/>
              <a:ahLst/>
              <a:cxnLst>
                <a:cxn ang="0">
                  <a:pos x="44" y="0"/>
                </a:cxn>
                <a:cxn ang="0">
                  <a:pos x="218" y="175"/>
                </a:cxn>
                <a:cxn ang="0">
                  <a:pos x="175" y="218"/>
                </a:cxn>
                <a:cxn ang="0">
                  <a:pos x="0" y="44"/>
                </a:cxn>
                <a:cxn ang="0">
                  <a:pos x="44" y="0"/>
                </a:cxn>
              </a:cxnLst>
              <a:rect l="0" t="0" r="r" b="b"/>
              <a:pathLst>
                <a:path w="218" h="218">
                  <a:moveTo>
                    <a:pt x="44" y="0"/>
                  </a:moveTo>
                  <a:lnTo>
                    <a:pt x="218" y="175"/>
                  </a:lnTo>
                  <a:lnTo>
                    <a:pt x="175" y="218"/>
                  </a:lnTo>
                  <a:lnTo>
                    <a:pt x="0" y="44"/>
                  </a:lnTo>
                  <a:lnTo>
                    <a:pt x="4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Freeform 29"/>
            <p:cNvSpPr>
              <a:spLocks/>
            </p:cNvSpPr>
            <p:nvPr/>
          </p:nvSpPr>
          <p:spPr bwMode="auto">
            <a:xfrm>
              <a:off x="5697928" y="3322687"/>
              <a:ext cx="347253" cy="350065"/>
            </a:xfrm>
            <a:custGeom>
              <a:avLst/>
              <a:gdLst/>
              <a:ahLst/>
              <a:cxnLst>
                <a:cxn ang="0">
                  <a:pos x="33" y="0"/>
                </a:cxn>
                <a:cxn ang="0">
                  <a:pos x="247" y="215"/>
                </a:cxn>
                <a:cxn ang="0">
                  <a:pos x="213" y="249"/>
                </a:cxn>
                <a:cxn ang="0">
                  <a:pos x="0" y="34"/>
                </a:cxn>
                <a:cxn ang="0">
                  <a:pos x="33" y="0"/>
                </a:cxn>
              </a:cxnLst>
              <a:rect l="0" t="0" r="r" b="b"/>
              <a:pathLst>
                <a:path w="247" h="249">
                  <a:moveTo>
                    <a:pt x="33" y="0"/>
                  </a:moveTo>
                  <a:lnTo>
                    <a:pt x="247" y="215"/>
                  </a:lnTo>
                  <a:lnTo>
                    <a:pt x="213" y="249"/>
                  </a:lnTo>
                  <a:lnTo>
                    <a:pt x="0" y="34"/>
                  </a:lnTo>
                  <a:lnTo>
                    <a:pt x="3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4" name="Freeform 30"/>
            <p:cNvSpPr>
              <a:spLocks/>
            </p:cNvSpPr>
            <p:nvPr/>
          </p:nvSpPr>
          <p:spPr bwMode="auto">
            <a:xfrm>
              <a:off x="5735886" y="2175488"/>
              <a:ext cx="1455087" cy="1459304"/>
            </a:xfrm>
            <a:custGeom>
              <a:avLst/>
              <a:gdLst/>
              <a:ahLst/>
              <a:cxnLst>
                <a:cxn ang="0">
                  <a:pos x="757" y="0"/>
                </a:cxn>
                <a:cxn ang="0">
                  <a:pos x="1035" y="279"/>
                </a:cxn>
                <a:cxn ang="0">
                  <a:pos x="277" y="1038"/>
                </a:cxn>
                <a:cxn ang="0">
                  <a:pos x="0" y="759"/>
                </a:cxn>
                <a:cxn ang="0">
                  <a:pos x="757" y="0"/>
                </a:cxn>
              </a:cxnLst>
              <a:rect l="0" t="0" r="r" b="b"/>
              <a:pathLst>
                <a:path w="1035" h="1038">
                  <a:moveTo>
                    <a:pt x="757" y="0"/>
                  </a:moveTo>
                  <a:lnTo>
                    <a:pt x="1035" y="279"/>
                  </a:lnTo>
                  <a:lnTo>
                    <a:pt x="277" y="1038"/>
                  </a:lnTo>
                  <a:lnTo>
                    <a:pt x="0" y="759"/>
                  </a:lnTo>
                  <a:lnTo>
                    <a:pt x="75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5" name="Freeform 31"/>
            <p:cNvSpPr>
              <a:spLocks/>
            </p:cNvSpPr>
            <p:nvPr/>
          </p:nvSpPr>
          <p:spPr bwMode="auto">
            <a:xfrm>
              <a:off x="5128546" y="4676549"/>
              <a:ext cx="223535" cy="222129"/>
            </a:xfrm>
            <a:custGeom>
              <a:avLst/>
              <a:gdLst/>
              <a:ahLst/>
              <a:cxnLst>
                <a:cxn ang="0">
                  <a:pos x="85" y="0"/>
                </a:cxn>
                <a:cxn ang="0">
                  <a:pos x="159" y="73"/>
                </a:cxn>
                <a:cxn ang="0">
                  <a:pos x="74" y="158"/>
                </a:cxn>
                <a:cxn ang="0">
                  <a:pos x="0" y="85"/>
                </a:cxn>
                <a:cxn ang="0">
                  <a:pos x="85" y="0"/>
                </a:cxn>
              </a:cxnLst>
              <a:rect l="0" t="0" r="r" b="b"/>
              <a:pathLst>
                <a:path w="159" h="158">
                  <a:moveTo>
                    <a:pt x="85" y="0"/>
                  </a:moveTo>
                  <a:lnTo>
                    <a:pt x="159" y="73"/>
                  </a:lnTo>
                  <a:lnTo>
                    <a:pt x="74" y="158"/>
                  </a:lnTo>
                  <a:lnTo>
                    <a:pt x="0" y="85"/>
                  </a:lnTo>
                  <a:lnTo>
                    <a:pt x="85" y="0"/>
                  </a:lnTo>
                  <a:close/>
                </a:path>
              </a:pathLst>
            </a:custGeom>
            <a:solidFill>
              <a:srgbClr val="8DA5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6" name="Freeform 32"/>
            <p:cNvSpPr>
              <a:spLocks/>
            </p:cNvSpPr>
            <p:nvPr/>
          </p:nvSpPr>
          <p:spPr bwMode="auto">
            <a:xfrm>
              <a:off x="4584471" y="4114197"/>
              <a:ext cx="612964" cy="604529"/>
            </a:xfrm>
            <a:custGeom>
              <a:avLst/>
              <a:gdLst/>
              <a:ahLst/>
              <a:cxnLst>
                <a:cxn ang="0">
                  <a:pos x="118" y="0"/>
                </a:cxn>
                <a:cxn ang="0">
                  <a:pos x="148" y="1"/>
                </a:cxn>
                <a:cxn ang="0">
                  <a:pos x="177" y="7"/>
                </a:cxn>
                <a:cxn ang="0">
                  <a:pos x="207" y="19"/>
                </a:cxn>
                <a:cxn ang="0">
                  <a:pos x="238" y="35"/>
                </a:cxn>
                <a:cxn ang="0">
                  <a:pos x="268" y="55"/>
                </a:cxn>
                <a:cxn ang="0">
                  <a:pos x="299" y="79"/>
                </a:cxn>
                <a:cxn ang="0">
                  <a:pos x="328" y="106"/>
                </a:cxn>
                <a:cxn ang="0">
                  <a:pos x="355" y="136"/>
                </a:cxn>
                <a:cxn ang="0">
                  <a:pos x="378" y="164"/>
                </a:cxn>
                <a:cxn ang="0">
                  <a:pos x="398" y="193"/>
                </a:cxn>
                <a:cxn ang="0">
                  <a:pos x="414" y="223"/>
                </a:cxn>
                <a:cxn ang="0">
                  <a:pos x="426" y="251"/>
                </a:cxn>
                <a:cxn ang="0">
                  <a:pos x="433" y="279"/>
                </a:cxn>
                <a:cxn ang="0">
                  <a:pos x="436" y="306"/>
                </a:cxn>
                <a:cxn ang="0">
                  <a:pos x="434" y="332"/>
                </a:cxn>
                <a:cxn ang="0">
                  <a:pos x="428" y="357"/>
                </a:cxn>
                <a:cxn ang="0">
                  <a:pos x="422" y="369"/>
                </a:cxn>
                <a:cxn ang="0">
                  <a:pos x="415" y="380"/>
                </a:cxn>
                <a:cxn ang="0">
                  <a:pos x="405" y="391"/>
                </a:cxn>
                <a:cxn ang="0">
                  <a:pos x="391" y="403"/>
                </a:cxn>
                <a:cxn ang="0">
                  <a:pos x="371" y="415"/>
                </a:cxn>
                <a:cxn ang="0">
                  <a:pos x="348" y="424"/>
                </a:cxn>
                <a:cxn ang="0">
                  <a:pos x="324" y="428"/>
                </a:cxn>
                <a:cxn ang="0">
                  <a:pos x="299" y="430"/>
                </a:cxn>
                <a:cxn ang="0">
                  <a:pos x="271" y="427"/>
                </a:cxn>
                <a:cxn ang="0">
                  <a:pos x="244" y="421"/>
                </a:cxn>
                <a:cxn ang="0">
                  <a:pos x="214" y="411"/>
                </a:cxn>
                <a:cxn ang="0">
                  <a:pos x="186" y="398"/>
                </a:cxn>
                <a:cxn ang="0">
                  <a:pos x="158" y="380"/>
                </a:cxn>
                <a:cxn ang="0">
                  <a:pos x="129" y="358"/>
                </a:cxn>
                <a:cxn ang="0">
                  <a:pos x="102" y="334"/>
                </a:cxn>
                <a:cxn ang="0">
                  <a:pos x="79" y="308"/>
                </a:cxn>
                <a:cxn ang="0">
                  <a:pos x="58" y="281"/>
                </a:cxn>
                <a:cxn ang="0">
                  <a:pos x="40" y="255"/>
                </a:cxn>
                <a:cxn ang="0">
                  <a:pos x="26" y="227"/>
                </a:cxn>
                <a:cxn ang="0">
                  <a:pos x="15" y="200"/>
                </a:cxn>
                <a:cxn ang="0">
                  <a:pos x="7" y="172"/>
                </a:cxn>
                <a:cxn ang="0">
                  <a:pos x="2" y="147"/>
                </a:cxn>
                <a:cxn ang="0">
                  <a:pos x="0" y="121"/>
                </a:cxn>
                <a:cxn ang="0">
                  <a:pos x="3" y="98"/>
                </a:cxn>
                <a:cxn ang="0">
                  <a:pos x="8" y="76"/>
                </a:cxn>
                <a:cxn ang="0">
                  <a:pos x="18" y="57"/>
                </a:cxn>
                <a:cxn ang="0">
                  <a:pos x="31" y="40"/>
                </a:cxn>
                <a:cxn ang="0">
                  <a:pos x="51" y="23"/>
                </a:cxn>
                <a:cxn ang="0">
                  <a:pos x="72" y="11"/>
                </a:cxn>
                <a:cxn ang="0">
                  <a:pos x="94" y="4"/>
                </a:cxn>
                <a:cxn ang="0">
                  <a:pos x="118" y="0"/>
                </a:cxn>
              </a:cxnLst>
              <a:rect l="0" t="0" r="r" b="b"/>
              <a:pathLst>
                <a:path w="436" h="430">
                  <a:moveTo>
                    <a:pt x="118" y="0"/>
                  </a:moveTo>
                  <a:lnTo>
                    <a:pt x="148" y="1"/>
                  </a:lnTo>
                  <a:lnTo>
                    <a:pt x="177" y="7"/>
                  </a:lnTo>
                  <a:lnTo>
                    <a:pt x="207" y="19"/>
                  </a:lnTo>
                  <a:lnTo>
                    <a:pt x="238" y="35"/>
                  </a:lnTo>
                  <a:lnTo>
                    <a:pt x="268" y="55"/>
                  </a:lnTo>
                  <a:lnTo>
                    <a:pt x="299" y="79"/>
                  </a:lnTo>
                  <a:lnTo>
                    <a:pt x="328" y="106"/>
                  </a:lnTo>
                  <a:lnTo>
                    <a:pt x="355" y="136"/>
                  </a:lnTo>
                  <a:lnTo>
                    <a:pt x="378" y="164"/>
                  </a:lnTo>
                  <a:lnTo>
                    <a:pt x="398" y="193"/>
                  </a:lnTo>
                  <a:lnTo>
                    <a:pt x="414" y="223"/>
                  </a:lnTo>
                  <a:lnTo>
                    <a:pt x="426" y="251"/>
                  </a:lnTo>
                  <a:lnTo>
                    <a:pt x="433" y="279"/>
                  </a:lnTo>
                  <a:lnTo>
                    <a:pt x="436" y="306"/>
                  </a:lnTo>
                  <a:lnTo>
                    <a:pt x="434" y="332"/>
                  </a:lnTo>
                  <a:lnTo>
                    <a:pt x="428" y="357"/>
                  </a:lnTo>
                  <a:lnTo>
                    <a:pt x="422" y="369"/>
                  </a:lnTo>
                  <a:lnTo>
                    <a:pt x="415" y="380"/>
                  </a:lnTo>
                  <a:lnTo>
                    <a:pt x="405" y="391"/>
                  </a:lnTo>
                  <a:lnTo>
                    <a:pt x="391" y="403"/>
                  </a:lnTo>
                  <a:lnTo>
                    <a:pt x="371" y="415"/>
                  </a:lnTo>
                  <a:lnTo>
                    <a:pt x="348" y="424"/>
                  </a:lnTo>
                  <a:lnTo>
                    <a:pt x="324" y="428"/>
                  </a:lnTo>
                  <a:lnTo>
                    <a:pt x="299" y="430"/>
                  </a:lnTo>
                  <a:lnTo>
                    <a:pt x="271" y="427"/>
                  </a:lnTo>
                  <a:lnTo>
                    <a:pt x="244" y="421"/>
                  </a:lnTo>
                  <a:lnTo>
                    <a:pt x="214" y="411"/>
                  </a:lnTo>
                  <a:lnTo>
                    <a:pt x="186" y="398"/>
                  </a:lnTo>
                  <a:lnTo>
                    <a:pt x="158" y="380"/>
                  </a:lnTo>
                  <a:lnTo>
                    <a:pt x="129" y="358"/>
                  </a:lnTo>
                  <a:lnTo>
                    <a:pt x="102" y="334"/>
                  </a:lnTo>
                  <a:lnTo>
                    <a:pt x="79" y="308"/>
                  </a:lnTo>
                  <a:lnTo>
                    <a:pt x="58" y="281"/>
                  </a:lnTo>
                  <a:lnTo>
                    <a:pt x="40" y="255"/>
                  </a:lnTo>
                  <a:lnTo>
                    <a:pt x="26" y="227"/>
                  </a:lnTo>
                  <a:lnTo>
                    <a:pt x="15" y="200"/>
                  </a:lnTo>
                  <a:lnTo>
                    <a:pt x="7" y="172"/>
                  </a:lnTo>
                  <a:lnTo>
                    <a:pt x="2" y="147"/>
                  </a:lnTo>
                  <a:lnTo>
                    <a:pt x="0" y="121"/>
                  </a:lnTo>
                  <a:lnTo>
                    <a:pt x="3" y="98"/>
                  </a:lnTo>
                  <a:lnTo>
                    <a:pt x="8" y="76"/>
                  </a:lnTo>
                  <a:lnTo>
                    <a:pt x="18" y="57"/>
                  </a:lnTo>
                  <a:lnTo>
                    <a:pt x="31" y="40"/>
                  </a:lnTo>
                  <a:lnTo>
                    <a:pt x="51" y="23"/>
                  </a:lnTo>
                  <a:lnTo>
                    <a:pt x="72" y="11"/>
                  </a:lnTo>
                  <a:lnTo>
                    <a:pt x="94" y="4"/>
                  </a:lnTo>
                  <a:lnTo>
                    <a:pt x="118"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7" name="Freeform 33"/>
            <p:cNvSpPr>
              <a:spLocks/>
            </p:cNvSpPr>
            <p:nvPr/>
          </p:nvSpPr>
          <p:spPr bwMode="auto">
            <a:xfrm>
              <a:off x="6289803" y="2747681"/>
              <a:ext cx="625617" cy="627023"/>
            </a:xfrm>
            <a:custGeom>
              <a:avLst/>
              <a:gdLst/>
              <a:ahLst/>
              <a:cxnLst>
                <a:cxn ang="0">
                  <a:pos x="420" y="0"/>
                </a:cxn>
                <a:cxn ang="0">
                  <a:pos x="445" y="25"/>
                </a:cxn>
                <a:cxn ang="0">
                  <a:pos x="25" y="446"/>
                </a:cxn>
                <a:cxn ang="0">
                  <a:pos x="0" y="421"/>
                </a:cxn>
                <a:cxn ang="0">
                  <a:pos x="420" y="0"/>
                </a:cxn>
              </a:cxnLst>
              <a:rect l="0" t="0" r="r" b="b"/>
              <a:pathLst>
                <a:path w="445" h="446">
                  <a:moveTo>
                    <a:pt x="420" y="0"/>
                  </a:moveTo>
                  <a:lnTo>
                    <a:pt x="445" y="25"/>
                  </a:lnTo>
                  <a:lnTo>
                    <a:pt x="25" y="446"/>
                  </a:lnTo>
                  <a:lnTo>
                    <a:pt x="0" y="421"/>
                  </a:lnTo>
                  <a:lnTo>
                    <a:pt x="42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8" name="Freeform 34"/>
            <p:cNvSpPr>
              <a:spLocks/>
            </p:cNvSpPr>
            <p:nvPr/>
          </p:nvSpPr>
          <p:spPr bwMode="auto">
            <a:xfrm>
              <a:off x="6451480" y="2909358"/>
              <a:ext cx="638270" cy="639676"/>
            </a:xfrm>
            <a:custGeom>
              <a:avLst/>
              <a:gdLst/>
              <a:ahLst/>
              <a:cxnLst>
                <a:cxn ang="0">
                  <a:pos x="412" y="0"/>
                </a:cxn>
                <a:cxn ang="0">
                  <a:pos x="454" y="41"/>
                </a:cxn>
                <a:cxn ang="0">
                  <a:pos x="41" y="455"/>
                </a:cxn>
                <a:cxn ang="0">
                  <a:pos x="0" y="413"/>
                </a:cxn>
                <a:cxn ang="0">
                  <a:pos x="412" y="0"/>
                </a:cxn>
              </a:cxnLst>
              <a:rect l="0" t="0" r="r" b="b"/>
              <a:pathLst>
                <a:path w="454" h="455">
                  <a:moveTo>
                    <a:pt x="412" y="0"/>
                  </a:moveTo>
                  <a:lnTo>
                    <a:pt x="454" y="41"/>
                  </a:lnTo>
                  <a:lnTo>
                    <a:pt x="41" y="455"/>
                  </a:lnTo>
                  <a:lnTo>
                    <a:pt x="0" y="413"/>
                  </a:lnTo>
                  <a:lnTo>
                    <a:pt x="41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9" name="Freeform 35"/>
            <p:cNvSpPr>
              <a:spLocks/>
            </p:cNvSpPr>
            <p:nvPr/>
          </p:nvSpPr>
          <p:spPr bwMode="auto">
            <a:xfrm>
              <a:off x="6310892" y="2768770"/>
              <a:ext cx="749335" cy="750740"/>
            </a:xfrm>
            <a:custGeom>
              <a:avLst/>
              <a:gdLst/>
              <a:ahLst/>
              <a:cxnLst>
                <a:cxn ang="0">
                  <a:pos x="421" y="0"/>
                </a:cxn>
                <a:cxn ang="0">
                  <a:pos x="533" y="113"/>
                </a:cxn>
                <a:cxn ang="0">
                  <a:pos x="112" y="534"/>
                </a:cxn>
                <a:cxn ang="0">
                  <a:pos x="0" y="422"/>
                </a:cxn>
                <a:cxn ang="0">
                  <a:pos x="421" y="0"/>
                </a:cxn>
              </a:cxnLst>
              <a:rect l="0" t="0" r="r" b="b"/>
              <a:pathLst>
                <a:path w="533" h="534">
                  <a:moveTo>
                    <a:pt x="421" y="0"/>
                  </a:moveTo>
                  <a:lnTo>
                    <a:pt x="533" y="113"/>
                  </a:lnTo>
                  <a:lnTo>
                    <a:pt x="112" y="534"/>
                  </a:lnTo>
                  <a:lnTo>
                    <a:pt x="0" y="422"/>
                  </a:lnTo>
                  <a:lnTo>
                    <a:pt x="42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0" name="Freeform 36"/>
            <p:cNvSpPr>
              <a:spLocks/>
            </p:cNvSpPr>
            <p:nvPr/>
          </p:nvSpPr>
          <p:spPr bwMode="auto">
            <a:xfrm>
              <a:off x="5090799" y="2961924"/>
              <a:ext cx="2363285" cy="2305644"/>
            </a:xfrm>
            <a:custGeom>
              <a:avLst/>
              <a:gdLst/>
              <a:ahLst/>
              <a:cxnLst>
                <a:cxn ang="0">
                  <a:pos x="1593" y="169"/>
                </a:cxn>
                <a:cxn ang="0">
                  <a:pos x="1639" y="291"/>
                </a:cxn>
                <a:cxn ang="0">
                  <a:pos x="1668" y="416"/>
                </a:cxn>
                <a:cxn ang="0">
                  <a:pos x="1681" y="543"/>
                </a:cxn>
                <a:cxn ang="0">
                  <a:pos x="1676" y="672"/>
                </a:cxn>
                <a:cxn ang="0">
                  <a:pos x="1651" y="801"/>
                </a:cxn>
                <a:cxn ang="0">
                  <a:pos x="1605" y="931"/>
                </a:cxn>
                <a:cxn ang="0">
                  <a:pos x="1539" y="1060"/>
                </a:cxn>
                <a:cxn ang="0">
                  <a:pos x="1450" y="1189"/>
                </a:cxn>
                <a:cxn ang="0">
                  <a:pos x="1337" y="1315"/>
                </a:cxn>
                <a:cxn ang="0">
                  <a:pos x="1216" y="1422"/>
                </a:cxn>
                <a:cxn ang="0">
                  <a:pos x="1091" y="1507"/>
                </a:cxn>
                <a:cxn ang="0">
                  <a:pos x="960" y="1570"/>
                </a:cxn>
                <a:cxn ang="0">
                  <a:pos x="827" y="1613"/>
                </a:cxn>
                <a:cxn ang="0">
                  <a:pos x="693" y="1636"/>
                </a:cxn>
                <a:cxn ang="0">
                  <a:pos x="559" y="1640"/>
                </a:cxn>
                <a:cxn ang="0">
                  <a:pos x="427" y="1623"/>
                </a:cxn>
                <a:cxn ang="0">
                  <a:pos x="298" y="1589"/>
                </a:cxn>
                <a:cxn ang="0">
                  <a:pos x="174" y="1537"/>
                </a:cxn>
                <a:cxn ang="0">
                  <a:pos x="56" y="1466"/>
                </a:cxn>
                <a:cxn ang="0">
                  <a:pos x="406" y="1019"/>
                </a:cxn>
                <a:cxn ang="0">
                  <a:pos x="669" y="1279"/>
                </a:cxn>
                <a:cxn ang="0">
                  <a:pos x="721" y="1307"/>
                </a:cxn>
                <a:cxn ang="0">
                  <a:pos x="777" y="1319"/>
                </a:cxn>
                <a:cxn ang="0">
                  <a:pos x="835" y="1315"/>
                </a:cxn>
                <a:cxn ang="0">
                  <a:pos x="889" y="1295"/>
                </a:cxn>
                <a:cxn ang="0">
                  <a:pos x="937" y="1259"/>
                </a:cxn>
                <a:cxn ang="0">
                  <a:pos x="1268" y="924"/>
                </a:cxn>
                <a:cxn ang="0">
                  <a:pos x="1296" y="872"/>
                </a:cxn>
                <a:cxn ang="0">
                  <a:pos x="1308" y="817"/>
                </a:cxn>
                <a:cxn ang="0">
                  <a:pos x="1304" y="759"/>
                </a:cxn>
                <a:cxn ang="0">
                  <a:pos x="1284" y="705"/>
                </a:cxn>
                <a:cxn ang="0">
                  <a:pos x="1248" y="656"/>
                </a:cxn>
                <a:cxn ang="0">
                  <a:pos x="1424" y="0"/>
                </a:cxn>
              </a:cxnLst>
              <a:rect l="0" t="0" r="r" b="b"/>
              <a:pathLst>
                <a:path w="1681" h="1640">
                  <a:moveTo>
                    <a:pt x="1424" y="0"/>
                  </a:moveTo>
                  <a:lnTo>
                    <a:pt x="1593" y="169"/>
                  </a:lnTo>
                  <a:lnTo>
                    <a:pt x="1618" y="230"/>
                  </a:lnTo>
                  <a:lnTo>
                    <a:pt x="1639" y="291"/>
                  </a:lnTo>
                  <a:lnTo>
                    <a:pt x="1656" y="354"/>
                  </a:lnTo>
                  <a:lnTo>
                    <a:pt x="1668" y="416"/>
                  </a:lnTo>
                  <a:lnTo>
                    <a:pt x="1677" y="479"/>
                  </a:lnTo>
                  <a:lnTo>
                    <a:pt x="1681" y="543"/>
                  </a:lnTo>
                  <a:lnTo>
                    <a:pt x="1680" y="608"/>
                  </a:lnTo>
                  <a:lnTo>
                    <a:pt x="1676" y="672"/>
                  </a:lnTo>
                  <a:lnTo>
                    <a:pt x="1666" y="737"/>
                  </a:lnTo>
                  <a:lnTo>
                    <a:pt x="1651" y="801"/>
                  </a:lnTo>
                  <a:lnTo>
                    <a:pt x="1631" y="866"/>
                  </a:lnTo>
                  <a:lnTo>
                    <a:pt x="1605" y="931"/>
                  </a:lnTo>
                  <a:lnTo>
                    <a:pt x="1575" y="996"/>
                  </a:lnTo>
                  <a:lnTo>
                    <a:pt x="1539" y="1060"/>
                  </a:lnTo>
                  <a:lnTo>
                    <a:pt x="1497" y="1125"/>
                  </a:lnTo>
                  <a:lnTo>
                    <a:pt x="1450" y="1189"/>
                  </a:lnTo>
                  <a:lnTo>
                    <a:pt x="1397" y="1252"/>
                  </a:lnTo>
                  <a:lnTo>
                    <a:pt x="1337" y="1315"/>
                  </a:lnTo>
                  <a:lnTo>
                    <a:pt x="1278" y="1371"/>
                  </a:lnTo>
                  <a:lnTo>
                    <a:pt x="1216" y="1422"/>
                  </a:lnTo>
                  <a:lnTo>
                    <a:pt x="1154" y="1466"/>
                  </a:lnTo>
                  <a:lnTo>
                    <a:pt x="1091" y="1507"/>
                  </a:lnTo>
                  <a:lnTo>
                    <a:pt x="1026" y="1541"/>
                  </a:lnTo>
                  <a:lnTo>
                    <a:pt x="960" y="1570"/>
                  </a:lnTo>
                  <a:lnTo>
                    <a:pt x="894" y="1594"/>
                  </a:lnTo>
                  <a:lnTo>
                    <a:pt x="827" y="1613"/>
                  </a:lnTo>
                  <a:lnTo>
                    <a:pt x="760" y="1627"/>
                  </a:lnTo>
                  <a:lnTo>
                    <a:pt x="693" y="1636"/>
                  </a:lnTo>
                  <a:lnTo>
                    <a:pt x="626" y="1640"/>
                  </a:lnTo>
                  <a:lnTo>
                    <a:pt x="559" y="1640"/>
                  </a:lnTo>
                  <a:lnTo>
                    <a:pt x="493" y="1634"/>
                  </a:lnTo>
                  <a:lnTo>
                    <a:pt x="427" y="1623"/>
                  </a:lnTo>
                  <a:lnTo>
                    <a:pt x="362" y="1609"/>
                  </a:lnTo>
                  <a:lnTo>
                    <a:pt x="298" y="1589"/>
                  </a:lnTo>
                  <a:lnTo>
                    <a:pt x="235" y="1565"/>
                  </a:lnTo>
                  <a:lnTo>
                    <a:pt x="174" y="1537"/>
                  </a:lnTo>
                  <a:lnTo>
                    <a:pt x="114" y="1504"/>
                  </a:lnTo>
                  <a:lnTo>
                    <a:pt x="56" y="1466"/>
                  </a:lnTo>
                  <a:lnTo>
                    <a:pt x="0" y="1425"/>
                  </a:lnTo>
                  <a:lnTo>
                    <a:pt x="406" y="1019"/>
                  </a:lnTo>
                  <a:lnTo>
                    <a:pt x="646" y="1259"/>
                  </a:lnTo>
                  <a:lnTo>
                    <a:pt x="669" y="1279"/>
                  </a:lnTo>
                  <a:lnTo>
                    <a:pt x="694" y="1295"/>
                  </a:lnTo>
                  <a:lnTo>
                    <a:pt x="721" y="1307"/>
                  </a:lnTo>
                  <a:lnTo>
                    <a:pt x="748" y="1315"/>
                  </a:lnTo>
                  <a:lnTo>
                    <a:pt x="777" y="1319"/>
                  </a:lnTo>
                  <a:lnTo>
                    <a:pt x="806" y="1319"/>
                  </a:lnTo>
                  <a:lnTo>
                    <a:pt x="835" y="1315"/>
                  </a:lnTo>
                  <a:lnTo>
                    <a:pt x="862" y="1307"/>
                  </a:lnTo>
                  <a:lnTo>
                    <a:pt x="889" y="1295"/>
                  </a:lnTo>
                  <a:lnTo>
                    <a:pt x="914" y="1279"/>
                  </a:lnTo>
                  <a:lnTo>
                    <a:pt x="937" y="1259"/>
                  </a:lnTo>
                  <a:lnTo>
                    <a:pt x="1248" y="947"/>
                  </a:lnTo>
                  <a:lnTo>
                    <a:pt x="1268" y="924"/>
                  </a:lnTo>
                  <a:lnTo>
                    <a:pt x="1284" y="899"/>
                  </a:lnTo>
                  <a:lnTo>
                    <a:pt x="1296" y="872"/>
                  </a:lnTo>
                  <a:lnTo>
                    <a:pt x="1304" y="845"/>
                  </a:lnTo>
                  <a:lnTo>
                    <a:pt x="1308" y="817"/>
                  </a:lnTo>
                  <a:lnTo>
                    <a:pt x="1308" y="787"/>
                  </a:lnTo>
                  <a:lnTo>
                    <a:pt x="1304" y="759"/>
                  </a:lnTo>
                  <a:lnTo>
                    <a:pt x="1296" y="731"/>
                  </a:lnTo>
                  <a:lnTo>
                    <a:pt x="1284" y="705"/>
                  </a:lnTo>
                  <a:lnTo>
                    <a:pt x="1268" y="679"/>
                  </a:lnTo>
                  <a:lnTo>
                    <a:pt x="1248" y="656"/>
                  </a:lnTo>
                  <a:lnTo>
                    <a:pt x="1008" y="416"/>
                  </a:lnTo>
                  <a:lnTo>
                    <a:pt x="1424" y="0"/>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1" name="Freeform 38"/>
            <p:cNvSpPr>
              <a:spLocks/>
            </p:cNvSpPr>
            <p:nvPr/>
          </p:nvSpPr>
          <p:spPr bwMode="auto">
            <a:xfrm>
              <a:off x="5543281" y="4649838"/>
              <a:ext cx="833688" cy="1133140"/>
            </a:xfrm>
            <a:custGeom>
              <a:avLst/>
              <a:gdLst/>
              <a:ahLst/>
              <a:cxnLst>
                <a:cxn ang="0">
                  <a:pos x="114" y="0"/>
                </a:cxn>
                <a:cxn ang="0">
                  <a:pos x="137" y="3"/>
                </a:cxn>
                <a:cxn ang="0">
                  <a:pos x="157" y="10"/>
                </a:cxn>
                <a:cxn ang="0">
                  <a:pos x="176" y="21"/>
                </a:cxn>
                <a:cxn ang="0">
                  <a:pos x="193" y="36"/>
                </a:cxn>
                <a:cxn ang="0">
                  <a:pos x="208" y="54"/>
                </a:cxn>
                <a:cxn ang="0">
                  <a:pos x="222" y="72"/>
                </a:cxn>
                <a:cxn ang="0">
                  <a:pos x="233" y="93"/>
                </a:cxn>
                <a:cxn ang="0">
                  <a:pos x="243" y="114"/>
                </a:cxn>
                <a:cxn ang="0">
                  <a:pos x="593" y="806"/>
                </a:cxn>
                <a:cxn ang="0">
                  <a:pos x="0" y="806"/>
                </a:cxn>
                <a:cxn ang="0">
                  <a:pos x="0" y="114"/>
                </a:cxn>
                <a:cxn ang="0">
                  <a:pos x="2" y="91"/>
                </a:cxn>
                <a:cxn ang="0">
                  <a:pos x="9" y="70"/>
                </a:cxn>
                <a:cxn ang="0">
                  <a:pos x="19" y="50"/>
                </a:cxn>
                <a:cxn ang="0">
                  <a:pos x="33" y="33"/>
                </a:cxn>
                <a:cxn ang="0">
                  <a:pos x="50" y="20"/>
                </a:cxn>
                <a:cxn ang="0">
                  <a:pos x="70" y="10"/>
                </a:cxn>
                <a:cxn ang="0">
                  <a:pos x="91" y="2"/>
                </a:cxn>
                <a:cxn ang="0">
                  <a:pos x="114" y="0"/>
                </a:cxn>
              </a:cxnLst>
              <a:rect l="0" t="0" r="r" b="b"/>
              <a:pathLst>
                <a:path w="593" h="806">
                  <a:moveTo>
                    <a:pt x="114" y="0"/>
                  </a:moveTo>
                  <a:lnTo>
                    <a:pt x="137" y="3"/>
                  </a:lnTo>
                  <a:lnTo>
                    <a:pt x="157" y="10"/>
                  </a:lnTo>
                  <a:lnTo>
                    <a:pt x="176" y="21"/>
                  </a:lnTo>
                  <a:lnTo>
                    <a:pt x="193" y="36"/>
                  </a:lnTo>
                  <a:lnTo>
                    <a:pt x="208" y="54"/>
                  </a:lnTo>
                  <a:lnTo>
                    <a:pt x="222" y="72"/>
                  </a:lnTo>
                  <a:lnTo>
                    <a:pt x="233" y="93"/>
                  </a:lnTo>
                  <a:lnTo>
                    <a:pt x="243" y="114"/>
                  </a:lnTo>
                  <a:lnTo>
                    <a:pt x="593" y="806"/>
                  </a:lnTo>
                  <a:lnTo>
                    <a:pt x="0" y="806"/>
                  </a:lnTo>
                  <a:lnTo>
                    <a:pt x="0" y="114"/>
                  </a:lnTo>
                  <a:lnTo>
                    <a:pt x="2" y="91"/>
                  </a:lnTo>
                  <a:lnTo>
                    <a:pt x="9" y="70"/>
                  </a:lnTo>
                  <a:lnTo>
                    <a:pt x="19" y="50"/>
                  </a:lnTo>
                  <a:lnTo>
                    <a:pt x="33" y="33"/>
                  </a:lnTo>
                  <a:lnTo>
                    <a:pt x="50" y="20"/>
                  </a:lnTo>
                  <a:lnTo>
                    <a:pt x="70" y="10"/>
                  </a:lnTo>
                  <a:lnTo>
                    <a:pt x="91" y="2"/>
                  </a:lnTo>
                  <a:lnTo>
                    <a:pt x="11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2" name="Freeform 39"/>
            <p:cNvSpPr>
              <a:spLocks/>
            </p:cNvSpPr>
            <p:nvPr/>
          </p:nvSpPr>
          <p:spPr bwMode="auto">
            <a:xfrm>
              <a:off x="4570412" y="5639578"/>
              <a:ext cx="2106009" cy="282582"/>
            </a:xfrm>
            <a:custGeom>
              <a:avLst/>
              <a:gdLst/>
              <a:ahLst/>
              <a:cxnLst>
                <a:cxn ang="0">
                  <a:pos x="88" y="0"/>
                </a:cxn>
                <a:cxn ang="0">
                  <a:pos x="1410" y="0"/>
                </a:cxn>
                <a:cxn ang="0">
                  <a:pos x="1498" y="201"/>
                </a:cxn>
                <a:cxn ang="0">
                  <a:pos x="0" y="201"/>
                </a:cxn>
                <a:cxn ang="0">
                  <a:pos x="88" y="0"/>
                </a:cxn>
              </a:cxnLst>
              <a:rect l="0" t="0" r="r" b="b"/>
              <a:pathLst>
                <a:path w="1498" h="201">
                  <a:moveTo>
                    <a:pt x="88" y="0"/>
                  </a:moveTo>
                  <a:lnTo>
                    <a:pt x="1410" y="0"/>
                  </a:lnTo>
                  <a:lnTo>
                    <a:pt x="1498" y="201"/>
                  </a:lnTo>
                  <a:lnTo>
                    <a:pt x="0" y="201"/>
                  </a:lnTo>
                  <a:lnTo>
                    <a:pt x="88"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3" name="Freeform 40"/>
            <p:cNvSpPr>
              <a:spLocks/>
            </p:cNvSpPr>
            <p:nvPr/>
          </p:nvSpPr>
          <p:spPr bwMode="auto">
            <a:xfrm>
              <a:off x="4784106" y="3362051"/>
              <a:ext cx="1232958" cy="1234363"/>
            </a:xfrm>
            <a:custGeom>
              <a:avLst/>
              <a:gdLst/>
              <a:ahLst/>
              <a:cxnLst>
                <a:cxn ang="0">
                  <a:pos x="116" y="0"/>
                </a:cxn>
                <a:cxn ang="0">
                  <a:pos x="877" y="761"/>
                </a:cxn>
                <a:cxn ang="0">
                  <a:pos x="761" y="878"/>
                </a:cxn>
                <a:cxn ang="0">
                  <a:pos x="0" y="116"/>
                </a:cxn>
                <a:cxn ang="0">
                  <a:pos x="116" y="0"/>
                </a:cxn>
              </a:cxnLst>
              <a:rect l="0" t="0" r="r" b="b"/>
              <a:pathLst>
                <a:path w="877" h="878">
                  <a:moveTo>
                    <a:pt x="116" y="0"/>
                  </a:moveTo>
                  <a:lnTo>
                    <a:pt x="877" y="761"/>
                  </a:lnTo>
                  <a:lnTo>
                    <a:pt x="761" y="878"/>
                  </a:lnTo>
                  <a:lnTo>
                    <a:pt x="0" y="116"/>
                  </a:lnTo>
                  <a:lnTo>
                    <a:pt x="116"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4" name="Freeform 41"/>
            <p:cNvSpPr>
              <a:spLocks/>
            </p:cNvSpPr>
            <p:nvPr/>
          </p:nvSpPr>
          <p:spPr bwMode="auto">
            <a:xfrm>
              <a:off x="4890953" y="3467492"/>
              <a:ext cx="1020669" cy="1022076"/>
            </a:xfrm>
            <a:custGeom>
              <a:avLst/>
              <a:gdLst/>
              <a:ahLst/>
              <a:cxnLst>
                <a:cxn ang="0">
                  <a:pos x="116" y="0"/>
                </a:cxn>
                <a:cxn ang="0">
                  <a:pos x="726" y="610"/>
                </a:cxn>
                <a:cxn ang="0">
                  <a:pos x="609" y="727"/>
                </a:cxn>
                <a:cxn ang="0">
                  <a:pos x="0" y="116"/>
                </a:cxn>
                <a:cxn ang="0">
                  <a:pos x="116" y="0"/>
                </a:cxn>
              </a:cxnLst>
              <a:rect l="0" t="0" r="r" b="b"/>
              <a:pathLst>
                <a:path w="726" h="727">
                  <a:moveTo>
                    <a:pt x="116" y="0"/>
                  </a:moveTo>
                  <a:lnTo>
                    <a:pt x="726" y="610"/>
                  </a:lnTo>
                  <a:lnTo>
                    <a:pt x="609" y="727"/>
                  </a:lnTo>
                  <a:lnTo>
                    <a:pt x="0" y="116"/>
                  </a:lnTo>
                  <a:lnTo>
                    <a:pt x="11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5" name="Freeform 42"/>
            <p:cNvSpPr>
              <a:spLocks/>
            </p:cNvSpPr>
            <p:nvPr/>
          </p:nvSpPr>
          <p:spPr bwMode="auto">
            <a:xfrm>
              <a:off x="4637894" y="4111385"/>
              <a:ext cx="560947" cy="562352"/>
            </a:xfrm>
            <a:custGeom>
              <a:avLst/>
              <a:gdLst/>
              <a:ahLst/>
              <a:cxnLst>
                <a:cxn ang="0">
                  <a:pos x="99" y="0"/>
                </a:cxn>
                <a:cxn ang="0">
                  <a:pos x="122" y="2"/>
                </a:cxn>
                <a:cxn ang="0">
                  <a:pos x="146" y="8"/>
                </a:cxn>
                <a:cxn ang="0">
                  <a:pos x="172" y="16"/>
                </a:cxn>
                <a:cxn ang="0">
                  <a:pos x="196" y="27"/>
                </a:cxn>
                <a:cxn ang="0">
                  <a:pos x="223" y="41"/>
                </a:cxn>
                <a:cxn ang="0">
                  <a:pos x="249" y="58"/>
                </a:cxn>
                <a:cxn ang="0">
                  <a:pos x="273" y="78"/>
                </a:cxn>
                <a:cxn ang="0">
                  <a:pos x="298" y="101"/>
                </a:cxn>
                <a:cxn ang="0">
                  <a:pos x="321" y="126"/>
                </a:cxn>
                <a:cxn ang="0">
                  <a:pos x="340" y="151"/>
                </a:cxn>
                <a:cxn ang="0">
                  <a:pos x="358" y="176"/>
                </a:cxn>
                <a:cxn ang="0">
                  <a:pos x="372" y="203"/>
                </a:cxn>
                <a:cxn ang="0">
                  <a:pos x="383" y="228"/>
                </a:cxn>
                <a:cxn ang="0">
                  <a:pos x="391" y="253"/>
                </a:cxn>
                <a:cxn ang="0">
                  <a:pos x="397" y="277"/>
                </a:cxn>
                <a:cxn ang="0">
                  <a:pos x="399" y="300"/>
                </a:cxn>
                <a:cxn ang="0">
                  <a:pos x="398" y="321"/>
                </a:cxn>
                <a:cxn ang="0">
                  <a:pos x="393" y="341"/>
                </a:cxn>
                <a:cxn ang="0">
                  <a:pos x="385" y="359"/>
                </a:cxn>
                <a:cxn ang="0">
                  <a:pos x="373" y="373"/>
                </a:cxn>
                <a:cxn ang="0">
                  <a:pos x="359" y="385"/>
                </a:cxn>
                <a:cxn ang="0">
                  <a:pos x="340" y="393"/>
                </a:cxn>
                <a:cxn ang="0">
                  <a:pos x="321" y="398"/>
                </a:cxn>
                <a:cxn ang="0">
                  <a:pos x="299" y="400"/>
                </a:cxn>
                <a:cxn ang="0">
                  <a:pos x="276" y="398"/>
                </a:cxn>
                <a:cxn ang="0">
                  <a:pos x="252" y="393"/>
                </a:cxn>
                <a:cxn ang="0">
                  <a:pos x="228" y="384"/>
                </a:cxn>
                <a:cxn ang="0">
                  <a:pos x="202" y="372"/>
                </a:cxn>
                <a:cxn ang="0">
                  <a:pos x="175" y="359"/>
                </a:cxn>
                <a:cxn ang="0">
                  <a:pos x="150" y="341"/>
                </a:cxn>
                <a:cxn ang="0">
                  <a:pos x="125" y="321"/>
                </a:cxn>
                <a:cxn ang="0">
                  <a:pos x="100" y="298"/>
                </a:cxn>
                <a:cxn ang="0">
                  <a:pos x="77" y="273"/>
                </a:cxn>
                <a:cxn ang="0">
                  <a:pos x="58" y="249"/>
                </a:cxn>
                <a:cxn ang="0">
                  <a:pos x="41" y="223"/>
                </a:cxn>
                <a:cxn ang="0">
                  <a:pos x="26" y="197"/>
                </a:cxn>
                <a:cxn ang="0">
                  <a:pos x="15" y="172"/>
                </a:cxn>
                <a:cxn ang="0">
                  <a:pos x="7" y="147"/>
                </a:cxn>
                <a:cxn ang="0">
                  <a:pos x="2" y="123"/>
                </a:cxn>
                <a:cxn ang="0">
                  <a:pos x="0" y="100"/>
                </a:cxn>
                <a:cxn ang="0">
                  <a:pos x="2" y="78"/>
                </a:cxn>
                <a:cxn ang="0">
                  <a:pos x="6" y="59"/>
                </a:cxn>
                <a:cxn ang="0">
                  <a:pos x="14" y="41"/>
                </a:cxn>
                <a:cxn ang="0">
                  <a:pos x="26" y="26"/>
                </a:cxn>
                <a:cxn ang="0">
                  <a:pos x="41" y="14"/>
                </a:cxn>
                <a:cxn ang="0">
                  <a:pos x="58" y="6"/>
                </a:cxn>
                <a:cxn ang="0">
                  <a:pos x="78" y="1"/>
                </a:cxn>
                <a:cxn ang="0">
                  <a:pos x="99" y="0"/>
                </a:cxn>
              </a:cxnLst>
              <a:rect l="0" t="0" r="r" b="b"/>
              <a:pathLst>
                <a:path w="399" h="400">
                  <a:moveTo>
                    <a:pt x="99" y="0"/>
                  </a:moveTo>
                  <a:lnTo>
                    <a:pt x="122" y="2"/>
                  </a:lnTo>
                  <a:lnTo>
                    <a:pt x="146" y="8"/>
                  </a:lnTo>
                  <a:lnTo>
                    <a:pt x="172" y="16"/>
                  </a:lnTo>
                  <a:lnTo>
                    <a:pt x="196" y="27"/>
                  </a:lnTo>
                  <a:lnTo>
                    <a:pt x="223" y="41"/>
                  </a:lnTo>
                  <a:lnTo>
                    <a:pt x="249" y="58"/>
                  </a:lnTo>
                  <a:lnTo>
                    <a:pt x="273" y="78"/>
                  </a:lnTo>
                  <a:lnTo>
                    <a:pt x="298" y="101"/>
                  </a:lnTo>
                  <a:lnTo>
                    <a:pt x="321" y="126"/>
                  </a:lnTo>
                  <a:lnTo>
                    <a:pt x="340" y="151"/>
                  </a:lnTo>
                  <a:lnTo>
                    <a:pt x="358" y="176"/>
                  </a:lnTo>
                  <a:lnTo>
                    <a:pt x="372" y="203"/>
                  </a:lnTo>
                  <a:lnTo>
                    <a:pt x="383" y="228"/>
                  </a:lnTo>
                  <a:lnTo>
                    <a:pt x="391" y="253"/>
                  </a:lnTo>
                  <a:lnTo>
                    <a:pt x="397" y="277"/>
                  </a:lnTo>
                  <a:lnTo>
                    <a:pt x="399" y="300"/>
                  </a:lnTo>
                  <a:lnTo>
                    <a:pt x="398" y="321"/>
                  </a:lnTo>
                  <a:lnTo>
                    <a:pt x="393" y="341"/>
                  </a:lnTo>
                  <a:lnTo>
                    <a:pt x="385" y="359"/>
                  </a:lnTo>
                  <a:lnTo>
                    <a:pt x="373" y="373"/>
                  </a:lnTo>
                  <a:lnTo>
                    <a:pt x="359" y="385"/>
                  </a:lnTo>
                  <a:lnTo>
                    <a:pt x="340" y="393"/>
                  </a:lnTo>
                  <a:lnTo>
                    <a:pt x="321" y="398"/>
                  </a:lnTo>
                  <a:lnTo>
                    <a:pt x="299" y="400"/>
                  </a:lnTo>
                  <a:lnTo>
                    <a:pt x="276" y="398"/>
                  </a:lnTo>
                  <a:lnTo>
                    <a:pt x="252" y="393"/>
                  </a:lnTo>
                  <a:lnTo>
                    <a:pt x="228" y="384"/>
                  </a:lnTo>
                  <a:lnTo>
                    <a:pt x="202" y="372"/>
                  </a:lnTo>
                  <a:lnTo>
                    <a:pt x="175" y="359"/>
                  </a:lnTo>
                  <a:lnTo>
                    <a:pt x="150" y="341"/>
                  </a:lnTo>
                  <a:lnTo>
                    <a:pt x="125" y="321"/>
                  </a:lnTo>
                  <a:lnTo>
                    <a:pt x="100" y="298"/>
                  </a:lnTo>
                  <a:lnTo>
                    <a:pt x="77" y="273"/>
                  </a:lnTo>
                  <a:lnTo>
                    <a:pt x="58" y="249"/>
                  </a:lnTo>
                  <a:lnTo>
                    <a:pt x="41" y="223"/>
                  </a:lnTo>
                  <a:lnTo>
                    <a:pt x="26" y="197"/>
                  </a:lnTo>
                  <a:lnTo>
                    <a:pt x="15" y="172"/>
                  </a:lnTo>
                  <a:lnTo>
                    <a:pt x="7" y="147"/>
                  </a:lnTo>
                  <a:lnTo>
                    <a:pt x="2" y="123"/>
                  </a:lnTo>
                  <a:lnTo>
                    <a:pt x="0" y="100"/>
                  </a:lnTo>
                  <a:lnTo>
                    <a:pt x="2" y="78"/>
                  </a:lnTo>
                  <a:lnTo>
                    <a:pt x="6" y="59"/>
                  </a:lnTo>
                  <a:lnTo>
                    <a:pt x="14" y="41"/>
                  </a:lnTo>
                  <a:lnTo>
                    <a:pt x="26" y="26"/>
                  </a:lnTo>
                  <a:lnTo>
                    <a:pt x="41" y="14"/>
                  </a:lnTo>
                  <a:lnTo>
                    <a:pt x="58" y="6"/>
                  </a:lnTo>
                  <a:lnTo>
                    <a:pt x="78" y="1"/>
                  </a:lnTo>
                  <a:lnTo>
                    <a:pt x="99"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6" name="Freeform 43"/>
            <p:cNvSpPr>
              <a:spLocks/>
            </p:cNvSpPr>
            <p:nvPr/>
          </p:nvSpPr>
          <p:spPr bwMode="auto">
            <a:xfrm>
              <a:off x="4637894" y="4111385"/>
              <a:ext cx="503305" cy="562352"/>
            </a:xfrm>
            <a:custGeom>
              <a:avLst/>
              <a:gdLst/>
              <a:ahLst/>
              <a:cxnLst>
                <a:cxn ang="0">
                  <a:pos x="99" y="0"/>
                </a:cxn>
                <a:cxn ang="0">
                  <a:pos x="122" y="2"/>
                </a:cxn>
                <a:cxn ang="0">
                  <a:pos x="146" y="8"/>
                </a:cxn>
                <a:cxn ang="0">
                  <a:pos x="172" y="16"/>
                </a:cxn>
                <a:cxn ang="0">
                  <a:pos x="196" y="27"/>
                </a:cxn>
                <a:cxn ang="0">
                  <a:pos x="223" y="41"/>
                </a:cxn>
                <a:cxn ang="0">
                  <a:pos x="249" y="58"/>
                </a:cxn>
                <a:cxn ang="0">
                  <a:pos x="273" y="78"/>
                </a:cxn>
                <a:cxn ang="0">
                  <a:pos x="298" y="101"/>
                </a:cxn>
                <a:cxn ang="0">
                  <a:pos x="302" y="106"/>
                </a:cxn>
                <a:cxn ang="0">
                  <a:pos x="306" y="109"/>
                </a:cxn>
                <a:cxn ang="0">
                  <a:pos x="310" y="114"/>
                </a:cxn>
                <a:cxn ang="0">
                  <a:pos x="290" y="102"/>
                </a:cxn>
                <a:cxn ang="0">
                  <a:pos x="257" y="85"/>
                </a:cxn>
                <a:cxn ang="0">
                  <a:pos x="242" y="80"/>
                </a:cxn>
                <a:cxn ang="0">
                  <a:pos x="227" y="76"/>
                </a:cxn>
                <a:cxn ang="0">
                  <a:pos x="210" y="74"/>
                </a:cxn>
                <a:cxn ang="0">
                  <a:pos x="195" y="74"/>
                </a:cxn>
                <a:cxn ang="0">
                  <a:pos x="179" y="75"/>
                </a:cxn>
                <a:cxn ang="0">
                  <a:pos x="165" y="79"/>
                </a:cxn>
                <a:cxn ang="0">
                  <a:pos x="153" y="85"/>
                </a:cxn>
                <a:cxn ang="0">
                  <a:pos x="142" y="95"/>
                </a:cxn>
                <a:cxn ang="0">
                  <a:pos x="134" y="107"/>
                </a:cxn>
                <a:cxn ang="0">
                  <a:pos x="131" y="122"/>
                </a:cxn>
                <a:cxn ang="0">
                  <a:pos x="130" y="153"/>
                </a:cxn>
                <a:cxn ang="0">
                  <a:pos x="133" y="184"/>
                </a:cxn>
                <a:cxn ang="0">
                  <a:pos x="142" y="214"/>
                </a:cxn>
                <a:cxn ang="0">
                  <a:pos x="155" y="242"/>
                </a:cxn>
                <a:cxn ang="0">
                  <a:pos x="173" y="269"/>
                </a:cxn>
                <a:cxn ang="0">
                  <a:pos x="193" y="294"/>
                </a:cxn>
                <a:cxn ang="0">
                  <a:pos x="216" y="316"/>
                </a:cxn>
                <a:cxn ang="0">
                  <a:pos x="241" y="336"/>
                </a:cxn>
                <a:cxn ang="0">
                  <a:pos x="269" y="353"/>
                </a:cxn>
                <a:cxn ang="0">
                  <a:pos x="298" y="367"/>
                </a:cxn>
                <a:cxn ang="0">
                  <a:pos x="327" y="378"/>
                </a:cxn>
                <a:cxn ang="0">
                  <a:pos x="358" y="385"/>
                </a:cxn>
                <a:cxn ang="0">
                  <a:pos x="340" y="393"/>
                </a:cxn>
                <a:cxn ang="0">
                  <a:pos x="321" y="398"/>
                </a:cxn>
                <a:cxn ang="0">
                  <a:pos x="299" y="400"/>
                </a:cxn>
                <a:cxn ang="0">
                  <a:pos x="276" y="397"/>
                </a:cxn>
                <a:cxn ang="0">
                  <a:pos x="252" y="393"/>
                </a:cxn>
                <a:cxn ang="0">
                  <a:pos x="227" y="384"/>
                </a:cxn>
                <a:cxn ang="0">
                  <a:pos x="201" y="372"/>
                </a:cxn>
                <a:cxn ang="0">
                  <a:pos x="175" y="358"/>
                </a:cxn>
                <a:cxn ang="0">
                  <a:pos x="150" y="341"/>
                </a:cxn>
                <a:cxn ang="0">
                  <a:pos x="125" y="321"/>
                </a:cxn>
                <a:cxn ang="0">
                  <a:pos x="100" y="298"/>
                </a:cxn>
                <a:cxn ang="0">
                  <a:pos x="77" y="273"/>
                </a:cxn>
                <a:cxn ang="0">
                  <a:pos x="58" y="249"/>
                </a:cxn>
                <a:cxn ang="0">
                  <a:pos x="41" y="223"/>
                </a:cxn>
                <a:cxn ang="0">
                  <a:pos x="26" y="197"/>
                </a:cxn>
                <a:cxn ang="0">
                  <a:pos x="15" y="172"/>
                </a:cxn>
                <a:cxn ang="0">
                  <a:pos x="7" y="147"/>
                </a:cxn>
                <a:cxn ang="0">
                  <a:pos x="2" y="123"/>
                </a:cxn>
                <a:cxn ang="0">
                  <a:pos x="0" y="100"/>
                </a:cxn>
                <a:cxn ang="0">
                  <a:pos x="2" y="78"/>
                </a:cxn>
                <a:cxn ang="0">
                  <a:pos x="6" y="59"/>
                </a:cxn>
                <a:cxn ang="0">
                  <a:pos x="14" y="41"/>
                </a:cxn>
                <a:cxn ang="0">
                  <a:pos x="26" y="26"/>
                </a:cxn>
                <a:cxn ang="0">
                  <a:pos x="41" y="14"/>
                </a:cxn>
                <a:cxn ang="0">
                  <a:pos x="58" y="6"/>
                </a:cxn>
                <a:cxn ang="0">
                  <a:pos x="78" y="1"/>
                </a:cxn>
                <a:cxn ang="0">
                  <a:pos x="99" y="0"/>
                </a:cxn>
              </a:cxnLst>
              <a:rect l="0" t="0" r="r" b="b"/>
              <a:pathLst>
                <a:path w="358" h="400">
                  <a:moveTo>
                    <a:pt x="99" y="0"/>
                  </a:moveTo>
                  <a:lnTo>
                    <a:pt x="122" y="2"/>
                  </a:lnTo>
                  <a:lnTo>
                    <a:pt x="146" y="8"/>
                  </a:lnTo>
                  <a:lnTo>
                    <a:pt x="172" y="16"/>
                  </a:lnTo>
                  <a:lnTo>
                    <a:pt x="196" y="27"/>
                  </a:lnTo>
                  <a:lnTo>
                    <a:pt x="223" y="41"/>
                  </a:lnTo>
                  <a:lnTo>
                    <a:pt x="249" y="58"/>
                  </a:lnTo>
                  <a:lnTo>
                    <a:pt x="273" y="78"/>
                  </a:lnTo>
                  <a:lnTo>
                    <a:pt x="298" y="101"/>
                  </a:lnTo>
                  <a:lnTo>
                    <a:pt x="302" y="106"/>
                  </a:lnTo>
                  <a:lnTo>
                    <a:pt x="306" y="109"/>
                  </a:lnTo>
                  <a:lnTo>
                    <a:pt x="310" y="114"/>
                  </a:lnTo>
                  <a:lnTo>
                    <a:pt x="290" y="102"/>
                  </a:lnTo>
                  <a:lnTo>
                    <a:pt x="257" y="85"/>
                  </a:lnTo>
                  <a:lnTo>
                    <a:pt x="242" y="80"/>
                  </a:lnTo>
                  <a:lnTo>
                    <a:pt x="227" y="76"/>
                  </a:lnTo>
                  <a:lnTo>
                    <a:pt x="210" y="74"/>
                  </a:lnTo>
                  <a:lnTo>
                    <a:pt x="195" y="74"/>
                  </a:lnTo>
                  <a:lnTo>
                    <a:pt x="179" y="75"/>
                  </a:lnTo>
                  <a:lnTo>
                    <a:pt x="165" y="79"/>
                  </a:lnTo>
                  <a:lnTo>
                    <a:pt x="153" y="85"/>
                  </a:lnTo>
                  <a:lnTo>
                    <a:pt x="142" y="95"/>
                  </a:lnTo>
                  <a:lnTo>
                    <a:pt x="134" y="107"/>
                  </a:lnTo>
                  <a:lnTo>
                    <a:pt x="131" y="122"/>
                  </a:lnTo>
                  <a:lnTo>
                    <a:pt x="130" y="153"/>
                  </a:lnTo>
                  <a:lnTo>
                    <a:pt x="133" y="184"/>
                  </a:lnTo>
                  <a:lnTo>
                    <a:pt x="142" y="214"/>
                  </a:lnTo>
                  <a:lnTo>
                    <a:pt x="155" y="242"/>
                  </a:lnTo>
                  <a:lnTo>
                    <a:pt x="173" y="269"/>
                  </a:lnTo>
                  <a:lnTo>
                    <a:pt x="193" y="294"/>
                  </a:lnTo>
                  <a:lnTo>
                    <a:pt x="216" y="316"/>
                  </a:lnTo>
                  <a:lnTo>
                    <a:pt x="241" y="336"/>
                  </a:lnTo>
                  <a:lnTo>
                    <a:pt x="269" y="353"/>
                  </a:lnTo>
                  <a:lnTo>
                    <a:pt x="298" y="367"/>
                  </a:lnTo>
                  <a:lnTo>
                    <a:pt x="327" y="378"/>
                  </a:lnTo>
                  <a:lnTo>
                    <a:pt x="358" y="385"/>
                  </a:lnTo>
                  <a:lnTo>
                    <a:pt x="340" y="393"/>
                  </a:lnTo>
                  <a:lnTo>
                    <a:pt x="321" y="398"/>
                  </a:lnTo>
                  <a:lnTo>
                    <a:pt x="299" y="400"/>
                  </a:lnTo>
                  <a:lnTo>
                    <a:pt x="276" y="397"/>
                  </a:lnTo>
                  <a:lnTo>
                    <a:pt x="252" y="393"/>
                  </a:lnTo>
                  <a:lnTo>
                    <a:pt x="227" y="384"/>
                  </a:lnTo>
                  <a:lnTo>
                    <a:pt x="201" y="372"/>
                  </a:lnTo>
                  <a:lnTo>
                    <a:pt x="175" y="358"/>
                  </a:lnTo>
                  <a:lnTo>
                    <a:pt x="150" y="341"/>
                  </a:lnTo>
                  <a:lnTo>
                    <a:pt x="125" y="321"/>
                  </a:lnTo>
                  <a:lnTo>
                    <a:pt x="100" y="298"/>
                  </a:lnTo>
                  <a:lnTo>
                    <a:pt x="77" y="273"/>
                  </a:lnTo>
                  <a:lnTo>
                    <a:pt x="58" y="249"/>
                  </a:lnTo>
                  <a:lnTo>
                    <a:pt x="41" y="223"/>
                  </a:lnTo>
                  <a:lnTo>
                    <a:pt x="26" y="197"/>
                  </a:lnTo>
                  <a:lnTo>
                    <a:pt x="15" y="172"/>
                  </a:lnTo>
                  <a:lnTo>
                    <a:pt x="7" y="147"/>
                  </a:lnTo>
                  <a:lnTo>
                    <a:pt x="2" y="123"/>
                  </a:lnTo>
                  <a:lnTo>
                    <a:pt x="0" y="100"/>
                  </a:lnTo>
                  <a:lnTo>
                    <a:pt x="2" y="78"/>
                  </a:lnTo>
                  <a:lnTo>
                    <a:pt x="6" y="59"/>
                  </a:lnTo>
                  <a:lnTo>
                    <a:pt x="14" y="41"/>
                  </a:lnTo>
                  <a:lnTo>
                    <a:pt x="26" y="26"/>
                  </a:lnTo>
                  <a:lnTo>
                    <a:pt x="41" y="14"/>
                  </a:lnTo>
                  <a:lnTo>
                    <a:pt x="58" y="6"/>
                  </a:lnTo>
                  <a:lnTo>
                    <a:pt x="78" y="1"/>
                  </a:lnTo>
                  <a:lnTo>
                    <a:pt x="99"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7" name="Freeform 53"/>
            <p:cNvSpPr>
              <a:spLocks/>
            </p:cNvSpPr>
            <p:nvPr/>
          </p:nvSpPr>
          <p:spPr bwMode="auto">
            <a:xfrm>
              <a:off x="6711567" y="3557468"/>
              <a:ext cx="205259" cy="205259"/>
            </a:xfrm>
            <a:custGeom>
              <a:avLst/>
              <a:gdLst/>
              <a:ahLst/>
              <a:cxnLst>
                <a:cxn ang="0">
                  <a:pos x="73" y="0"/>
                </a:cxn>
                <a:cxn ang="0">
                  <a:pos x="92" y="3"/>
                </a:cxn>
                <a:cxn ang="0">
                  <a:pos x="109" y="10"/>
                </a:cxn>
                <a:cxn ang="0">
                  <a:pos x="125" y="21"/>
                </a:cxn>
                <a:cxn ang="0">
                  <a:pos x="136" y="36"/>
                </a:cxn>
                <a:cxn ang="0">
                  <a:pos x="143" y="53"/>
                </a:cxn>
                <a:cxn ang="0">
                  <a:pos x="146" y="72"/>
                </a:cxn>
                <a:cxn ang="0">
                  <a:pos x="143" y="92"/>
                </a:cxn>
                <a:cxn ang="0">
                  <a:pos x="136" y="109"/>
                </a:cxn>
                <a:cxn ang="0">
                  <a:pos x="125" y="124"/>
                </a:cxn>
                <a:cxn ang="0">
                  <a:pos x="109" y="136"/>
                </a:cxn>
                <a:cxn ang="0">
                  <a:pos x="92" y="143"/>
                </a:cxn>
                <a:cxn ang="0">
                  <a:pos x="73" y="146"/>
                </a:cxn>
                <a:cxn ang="0">
                  <a:pos x="53" y="143"/>
                </a:cxn>
                <a:cxn ang="0">
                  <a:pos x="36" y="136"/>
                </a:cxn>
                <a:cxn ang="0">
                  <a:pos x="21" y="124"/>
                </a:cxn>
                <a:cxn ang="0">
                  <a:pos x="10" y="109"/>
                </a:cxn>
                <a:cxn ang="0">
                  <a:pos x="3" y="92"/>
                </a:cxn>
                <a:cxn ang="0">
                  <a:pos x="0" y="72"/>
                </a:cxn>
                <a:cxn ang="0">
                  <a:pos x="3" y="53"/>
                </a:cxn>
                <a:cxn ang="0">
                  <a:pos x="10" y="36"/>
                </a:cxn>
                <a:cxn ang="0">
                  <a:pos x="21" y="21"/>
                </a:cxn>
                <a:cxn ang="0">
                  <a:pos x="36" y="10"/>
                </a:cxn>
                <a:cxn ang="0">
                  <a:pos x="53" y="3"/>
                </a:cxn>
                <a:cxn ang="0">
                  <a:pos x="73" y="0"/>
                </a:cxn>
              </a:cxnLst>
              <a:rect l="0" t="0" r="r" b="b"/>
              <a:pathLst>
                <a:path w="146" h="146">
                  <a:moveTo>
                    <a:pt x="73" y="0"/>
                  </a:moveTo>
                  <a:lnTo>
                    <a:pt x="92" y="3"/>
                  </a:lnTo>
                  <a:lnTo>
                    <a:pt x="109" y="10"/>
                  </a:lnTo>
                  <a:lnTo>
                    <a:pt x="125" y="21"/>
                  </a:lnTo>
                  <a:lnTo>
                    <a:pt x="136" y="36"/>
                  </a:lnTo>
                  <a:lnTo>
                    <a:pt x="143" y="53"/>
                  </a:lnTo>
                  <a:lnTo>
                    <a:pt x="146" y="72"/>
                  </a:lnTo>
                  <a:lnTo>
                    <a:pt x="143" y="92"/>
                  </a:lnTo>
                  <a:lnTo>
                    <a:pt x="136" y="109"/>
                  </a:lnTo>
                  <a:lnTo>
                    <a:pt x="125" y="124"/>
                  </a:lnTo>
                  <a:lnTo>
                    <a:pt x="109" y="136"/>
                  </a:lnTo>
                  <a:lnTo>
                    <a:pt x="92" y="143"/>
                  </a:lnTo>
                  <a:lnTo>
                    <a:pt x="73" y="146"/>
                  </a:lnTo>
                  <a:lnTo>
                    <a:pt x="53" y="143"/>
                  </a:lnTo>
                  <a:lnTo>
                    <a:pt x="36" y="136"/>
                  </a:lnTo>
                  <a:lnTo>
                    <a:pt x="21" y="124"/>
                  </a:lnTo>
                  <a:lnTo>
                    <a:pt x="10" y="109"/>
                  </a:lnTo>
                  <a:lnTo>
                    <a:pt x="3" y="92"/>
                  </a:lnTo>
                  <a:lnTo>
                    <a:pt x="0" y="72"/>
                  </a:lnTo>
                  <a:lnTo>
                    <a:pt x="3" y="53"/>
                  </a:lnTo>
                  <a:lnTo>
                    <a:pt x="10" y="36"/>
                  </a:lnTo>
                  <a:lnTo>
                    <a:pt x="21" y="21"/>
                  </a:lnTo>
                  <a:lnTo>
                    <a:pt x="36" y="10"/>
                  </a:lnTo>
                  <a:lnTo>
                    <a:pt x="53" y="3"/>
                  </a:lnTo>
                  <a:lnTo>
                    <a:pt x="73" y="0"/>
                  </a:lnTo>
                  <a:close/>
                </a:path>
              </a:pathLst>
            </a:custGeom>
            <a:solidFill>
              <a:schemeClr val="tx1">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8" name="Freeform 54"/>
            <p:cNvSpPr>
              <a:spLocks/>
            </p:cNvSpPr>
            <p:nvPr/>
          </p:nvSpPr>
          <p:spPr bwMode="auto">
            <a:xfrm>
              <a:off x="6646897" y="3023234"/>
              <a:ext cx="458317" cy="459723"/>
            </a:xfrm>
            <a:custGeom>
              <a:avLst/>
              <a:gdLst/>
              <a:ahLst/>
              <a:cxnLst>
                <a:cxn ang="0">
                  <a:pos x="248" y="0"/>
                </a:cxn>
                <a:cxn ang="0">
                  <a:pos x="270" y="17"/>
                </a:cxn>
                <a:cxn ang="0">
                  <a:pos x="289" y="38"/>
                </a:cxn>
                <a:cxn ang="0">
                  <a:pos x="305" y="63"/>
                </a:cxn>
                <a:cxn ang="0">
                  <a:pos x="316" y="89"/>
                </a:cxn>
                <a:cxn ang="0">
                  <a:pos x="324" y="118"/>
                </a:cxn>
                <a:cxn ang="0">
                  <a:pos x="326" y="148"/>
                </a:cxn>
                <a:cxn ang="0">
                  <a:pos x="324" y="177"/>
                </a:cxn>
                <a:cxn ang="0">
                  <a:pos x="317" y="205"/>
                </a:cxn>
                <a:cxn ang="0">
                  <a:pos x="306" y="231"/>
                </a:cxn>
                <a:cxn ang="0">
                  <a:pos x="292" y="254"/>
                </a:cxn>
                <a:cxn ang="0">
                  <a:pos x="274" y="275"/>
                </a:cxn>
                <a:cxn ang="0">
                  <a:pos x="253" y="292"/>
                </a:cxn>
                <a:cxn ang="0">
                  <a:pos x="229" y="307"/>
                </a:cxn>
                <a:cxn ang="0">
                  <a:pos x="204" y="318"/>
                </a:cxn>
                <a:cxn ang="0">
                  <a:pos x="176" y="324"/>
                </a:cxn>
                <a:cxn ang="0">
                  <a:pos x="147" y="327"/>
                </a:cxn>
                <a:cxn ang="0">
                  <a:pos x="117" y="324"/>
                </a:cxn>
                <a:cxn ang="0">
                  <a:pos x="88" y="317"/>
                </a:cxn>
                <a:cxn ang="0">
                  <a:pos x="63" y="305"/>
                </a:cxn>
                <a:cxn ang="0">
                  <a:pos x="38" y="289"/>
                </a:cxn>
                <a:cxn ang="0">
                  <a:pos x="17" y="270"/>
                </a:cxn>
                <a:cxn ang="0">
                  <a:pos x="0" y="248"/>
                </a:cxn>
                <a:cxn ang="0">
                  <a:pos x="248" y="0"/>
                </a:cxn>
              </a:cxnLst>
              <a:rect l="0" t="0" r="r" b="b"/>
              <a:pathLst>
                <a:path w="326" h="327">
                  <a:moveTo>
                    <a:pt x="248" y="0"/>
                  </a:moveTo>
                  <a:lnTo>
                    <a:pt x="270" y="17"/>
                  </a:lnTo>
                  <a:lnTo>
                    <a:pt x="289" y="38"/>
                  </a:lnTo>
                  <a:lnTo>
                    <a:pt x="305" y="63"/>
                  </a:lnTo>
                  <a:lnTo>
                    <a:pt x="316" y="89"/>
                  </a:lnTo>
                  <a:lnTo>
                    <a:pt x="324" y="118"/>
                  </a:lnTo>
                  <a:lnTo>
                    <a:pt x="326" y="148"/>
                  </a:lnTo>
                  <a:lnTo>
                    <a:pt x="324" y="177"/>
                  </a:lnTo>
                  <a:lnTo>
                    <a:pt x="317" y="205"/>
                  </a:lnTo>
                  <a:lnTo>
                    <a:pt x="306" y="231"/>
                  </a:lnTo>
                  <a:lnTo>
                    <a:pt x="292" y="254"/>
                  </a:lnTo>
                  <a:lnTo>
                    <a:pt x="274" y="275"/>
                  </a:lnTo>
                  <a:lnTo>
                    <a:pt x="253" y="292"/>
                  </a:lnTo>
                  <a:lnTo>
                    <a:pt x="229" y="307"/>
                  </a:lnTo>
                  <a:lnTo>
                    <a:pt x="204" y="318"/>
                  </a:lnTo>
                  <a:lnTo>
                    <a:pt x="176" y="324"/>
                  </a:lnTo>
                  <a:lnTo>
                    <a:pt x="147" y="327"/>
                  </a:lnTo>
                  <a:lnTo>
                    <a:pt x="117" y="324"/>
                  </a:lnTo>
                  <a:lnTo>
                    <a:pt x="88" y="317"/>
                  </a:lnTo>
                  <a:lnTo>
                    <a:pt x="63" y="305"/>
                  </a:lnTo>
                  <a:lnTo>
                    <a:pt x="38" y="289"/>
                  </a:lnTo>
                  <a:lnTo>
                    <a:pt x="17" y="270"/>
                  </a:lnTo>
                  <a:lnTo>
                    <a:pt x="0" y="248"/>
                  </a:lnTo>
                  <a:lnTo>
                    <a:pt x="248" y="0"/>
                  </a:lnTo>
                  <a:close/>
                </a:path>
              </a:pathLst>
            </a:custGeom>
            <a:solidFill>
              <a:schemeClr val="tx1">
                <a:alpha val="39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9" name="Freeform 57"/>
            <p:cNvSpPr>
              <a:spLocks/>
            </p:cNvSpPr>
            <p:nvPr/>
          </p:nvSpPr>
          <p:spPr bwMode="auto">
            <a:xfrm>
              <a:off x="5697928" y="3324092"/>
              <a:ext cx="347253" cy="348658"/>
            </a:xfrm>
            <a:custGeom>
              <a:avLst/>
              <a:gdLst/>
              <a:ahLst/>
              <a:cxnLst>
                <a:cxn ang="0">
                  <a:pos x="33" y="0"/>
                </a:cxn>
                <a:cxn ang="0">
                  <a:pos x="247" y="214"/>
                </a:cxn>
                <a:cxn ang="0">
                  <a:pos x="213" y="248"/>
                </a:cxn>
                <a:cxn ang="0">
                  <a:pos x="0" y="33"/>
                </a:cxn>
                <a:cxn ang="0">
                  <a:pos x="33" y="0"/>
                </a:cxn>
              </a:cxnLst>
              <a:rect l="0" t="0" r="r" b="b"/>
              <a:pathLst>
                <a:path w="247" h="248">
                  <a:moveTo>
                    <a:pt x="33" y="0"/>
                  </a:moveTo>
                  <a:lnTo>
                    <a:pt x="247" y="214"/>
                  </a:lnTo>
                  <a:lnTo>
                    <a:pt x="213" y="248"/>
                  </a:lnTo>
                  <a:lnTo>
                    <a:pt x="0" y="33"/>
                  </a:lnTo>
                  <a:lnTo>
                    <a:pt x="33" y="0"/>
                  </a:lnTo>
                  <a:close/>
                </a:path>
              </a:pathLst>
            </a:custGeom>
            <a:solidFill>
              <a:srgbClr val="A0B4B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0" name="Freeform 82"/>
            <p:cNvSpPr>
              <a:spLocks/>
            </p:cNvSpPr>
            <p:nvPr/>
          </p:nvSpPr>
          <p:spPr bwMode="auto">
            <a:xfrm>
              <a:off x="5446275" y="3849891"/>
              <a:ext cx="548293" cy="500493"/>
            </a:xfrm>
            <a:custGeom>
              <a:avLst/>
              <a:gdLst/>
              <a:ahLst/>
              <a:cxnLst>
                <a:cxn ang="0">
                  <a:pos x="5" y="0"/>
                </a:cxn>
                <a:cxn ang="0">
                  <a:pos x="216" y="211"/>
                </a:cxn>
                <a:cxn ang="0">
                  <a:pos x="269" y="229"/>
                </a:cxn>
                <a:cxn ang="0">
                  <a:pos x="390" y="351"/>
                </a:cxn>
                <a:cxn ang="0">
                  <a:pos x="386" y="356"/>
                </a:cxn>
                <a:cxn ang="0">
                  <a:pos x="266" y="235"/>
                </a:cxn>
                <a:cxn ang="0">
                  <a:pos x="213" y="216"/>
                </a:cxn>
                <a:cxn ang="0">
                  <a:pos x="212" y="216"/>
                </a:cxn>
                <a:cxn ang="0">
                  <a:pos x="211" y="216"/>
                </a:cxn>
                <a:cxn ang="0">
                  <a:pos x="0" y="4"/>
                </a:cxn>
                <a:cxn ang="0">
                  <a:pos x="5" y="0"/>
                </a:cxn>
              </a:cxnLst>
              <a:rect l="0" t="0" r="r" b="b"/>
              <a:pathLst>
                <a:path w="390" h="356">
                  <a:moveTo>
                    <a:pt x="5" y="0"/>
                  </a:moveTo>
                  <a:lnTo>
                    <a:pt x="216" y="211"/>
                  </a:lnTo>
                  <a:lnTo>
                    <a:pt x="269" y="229"/>
                  </a:lnTo>
                  <a:lnTo>
                    <a:pt x="390" y="351"/>
                  </a:lnTo>
                  <a:lnTo>
                    <a:pt x="386" y="356"/>
                  </a:lnTo>
                  <a:lnTo>
                    <a:pt x="266" y="235"/>
                  </a:lnTo>
                  <a:lnTo>
                    <a:pt x="213" y="216"/>
                  </a:lnTo>
                  <a:lnTo>
                    <a:pt x="212" y="216"/>
                  </a:lnTo>
                  <a:lnTo>
                    <a:pt x="211" y="216"/>
                  </a:lnTo>
                  <a:lnTo>
                    <a:pt x="0" y="4"/>
                  </a:lnTo>
                  <a:lnTo>
                    <a:pt x="5" y="0"/>
                  </a:lnTo>
                  <a:close/>
                </a:path>
              </a:pathLst>
            </a:custGeom>
            <a:solidFill>
              <a:srgbClr val="0F252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1" name="Freeform 83"/>
            <p:cNvSpPr>
              <a:spLocks/>
            </p:cNvSpPr>
            <p:nvPr/>
          </p:nvSpPr>
          <p:spPr bwMode="auto">
            <a:xfrm>
              <a:off x="4689911" y="4517685"/>
              <a:ext cx="531423" cy="257277"/>
            </a:xfrm>
            <a:custGeom>
              <a:avLst/>
              <a:gdLst/>
              <a:ahLst/>
              <a:cxnLst>
                <a:cxn ang="0">
                  <a:pos x="27" y="0"/>
                </a:cxn>
                <a:cxn ang="0">
                  <a:pos x="36" y="1"/>
                </a:cxn>
                <a:cxn ang="0">
                  <a:pos x="43" y="4"/>
                </a:cxn>
                <a:cxn ang="0">
                  <a:pos x="50" y="7"/>
                </a:cxn>
                <a:cxn ang="0">
                  <a:pos x="53" y="11"/>
                </a:cxn>
                <a:cxn ang="0">
                  <a:pos x="77" y="30"/>
                </a:cxn>
                <a:cxn ang="0">
                  <a:pos x="103" y="48"/>
                </a:cxn>
                <a:cxn ang="0">
                  <a:pos x="130" y="63"/>
                </a:cxn>
                <a:cxn ang="0">
                  <a:pos x="159" y="77"/>
                </a:cxn>
                <a:cxn ang="0">
                  <a:pos x="188" y="88"/>
                </a:cxn>
                <a:cxn ang="0">
                  <a:pos x="216" y="97"/>
                </a:cxn>
                <a:cxn ang="0">
                  <a:pos x="245" y="104"/>
                </a:cxn>
                <a:cxn ang="0">
                  <a:pos x="271" y="107"/>
                </a:cxn>
                <a:cxn ang="0">
                  <a:pos x="296" y="108"/>
                </a:cxn>
                <a:cxn ang="0">
                  <a:pos x="318" y="106"/>
                </a:cxn>
                <a:cxn ang="0">
                  <a:pos x="328" y="104"/>
                </a:cxn>
                <a:cxn ang="0">
                  <a:pos x="338" y="99"/>
                </a:cxn>
                <a:cxn ang="0">
                  <a:pos x="348" y="93"/>
                </a:cxn>
                <a:cxn ang="0">
                  <a:pos x="357" y="88"/>
                </a:cxn>
                <a:cxn ang="0">
                  <a:pos x="365" y="82"/>
                </a:cxn>
                <a:cxn ang="0">
                  <a:pos x="372" y="77"/>
                </a:cxn>
                <a:cxn ang="0">
                  <a:pos x="376" y="73"/>
                </a:cxn>
                <a:cxn ang="0">
                  <a:pos x="378" y="72"/>
                </a:cxn>
                <a:cxn ang="0">
                  <a:pos x="301" y="149"/>
                </a:cxn>
                <a:cxn ang="0">
                  <a:pos x="300" y="150"/>
                </a:cxn>
                <a:cxn ang="0">
                  <a:pos x="293" y="157"/>
                </a:cxn>
                <a:cxn ang="0">
                  <a:pos x="289" y="159"/>
                </a:cxn>
                <a:cxn ang="0">
                  <a:pos x="289" y="160"/>
                </a:cxn>
                <a:cxn ang="0">
                  <a:pos x="288" y="161"/>
                </a:cxn>
                <a:cxn ang="0">
                  <a:pos x="270" y="172"/>
                </a:cxn>
                <a:cxn ang="0">
                  <a:pos x="252" y="180"/>
                </a:cxn>
                <a:cxn ang="0">
                  <a:pos x="232" y="183"/>
                </a:cxn>
                <a:cxn ang="0">
                  <a:pos x="210" y="182"/>
                </a:cxn>
                <a:cxn ang="0">
                  <a:pos x="187" y="179"/>
                </a:cxn>
                <a:cxn ang="0">
                  <a:pos x="164" y="170"/>
                </a:cxn>
                <a:cxn ang="0">
                  <a:pos x="139" y="159"/>
                </a:cxn>
                <a:cxn ang="0">
                  <a:pos x="115" y="145"/>
                </a:cxn>
                <a:cxn ang="0">
                  <a:pos x="90" y="126"/>
                </a:cxn>
                <a:cxn ang="0">
                  <a:pos x="65" y="105"/>
                </a:cxn>
                <a:cxn ang="0">
                  <a:pos x="40" y="82"/>
                </a:cxn>
                <a:cxn ang="0">
                  <a:pos x="16" y="55"/>
                </a:cxn>
                <a:cxn ang="0">
                  <a:pos x="14" y="52"/>
                </a:cxn>
                <a:cxn ang="0">
                  <a:pos x="10" y="48"/>
                </a:cxn>
                <a:cxn ang="0">
                  <a:pos x="6" y="41"/>
                </a:cxn>
                <a:cxn ang="0">
                  <a:pos x="2" y="33"/>
                </a:cxn>
                <a:cxn ang="0">
                  <a:pos x="0" y="25"/>
                </a:cxn>
                <a:cxn ang="0">
                  <a:pos x="2" y="16"/>
                </a:cxn>
                <a:cxn ang="0">
                  <a:pos x="8" y="8"/>
                </a:cxn>
                <a:cxn ang="0">
                  <a:pos x="18" y="2"/>
                </a:cxn>
                <a:cxn ang="0">
                  <a:pos x="27" y="0"/>
                </a:cxn>
              </a:cxnLst>
              <a:rect l="0" t="0" r="r" b="b"/>
              <a:pathLst>
                <a:path w="378" h="183">
                  <a:moveTo>
                    <a:pt x="27" y="0"/>
                  </a:moveTo>
                  <a:lnTo>
                    <a:pt x="36" y="1"/>
                  </a:lnTo>
                  <a:lnTo>
                    <a:pt x="43" y="4"/>
                  </a:lnTo>
                  <a:lnTo>
                    <a:pt x="50" y="7"/>
                  </a:lnTo>
                  <a:lnTo>
                    <a:pt x="53" y="11"/>
                  </a:lnTo>
                  <a:lnTo>
                    <a:pt x="77" y="30"/>
                  </a:lnTo>
                  <a:lnTo>
                    <a:pt x="103" y="48"/>
                  </a:lnTo>
                  <a:lnTo>
                    <a:pt x="130" y="63"/>
                  </a:lnTo>
                  <a:lnTo>
                    <a:pt x="159" y="77"/>
                  </a:lnTo>
                  <a:lnTo>
                    <a:pt x="188" y="88"/>
                  </a:lnTo>
                  <a:lnTo>
                    <a:pt x="216" y="97"/>
                  </a:lnTo>
                  <a:lnTo>
                    <a:pt x="245" y="104"/>
                  </a:lnTo>
                  <a:lnTo>
                    <a:pt x="271" y="107"/>
                  </a:lnTo>
                  <a:lnTo>
                    <a:pt x="296" y="108"/>
                  </a:lnTo>
                  <a:lnTo>
                    <a:pt x="318" y="106"/>
                  </a:lnTo>
                  <a:lnTo>
                    <a:pt x="328" y="104"/>
                  </a:lnTo>
                  <a:lnTo>
                    <a:pt x="338" y="99"/>
                  </a:lnTo>
                  <a:lnTo>
                    <a:pt x="348" y="93"/>
                  </a:lnTo>
                  <a:lnTo>
                    <a:pt x="357" y="88"/>
                  </a:lnTo>
                  <a:lnTo>
                    <a:pt x="365" y="82"/>
                  </a:lnTo>
                  <a:lnTo>
                    <a:pt x="372" y="77"/>
                  </a:lnTo>
                  <a:lnTo>
                    <a:pt x="376" y="73"/>
                  </a:lnTo>
                  <a:lnTo>
                    <a:pt x="378" y="72"/>
                  </a:lnTo>
                  <a:lnTo>
                    <a:pt x="301" y="149"/>
                  </a:lnTo>
                  <a:lnTo>
                    <a:pt x="300" y="150"/>
                  </a:lnTo>
                  <a:lnTo>
                    <a:pt x="293" y="157"/>
                  </a:lnTo>
                  <a:lnTo>
                    <a:pt x="289" y="159"/>
                  </a:lnTo>
                  <a:lnTo>
                    <a:pt x="289" y="160"/>
                  </a:lnTo>
                  <a:lnTo>
                    <a:pt x="288" y="161"/>
                  </a:lnTo>
                  <a:lnTo>
                    <a:pt x="270" y="172"/>
                  </a:lnTo>
                  <a:lnTo>
                    <a:pt x="252" y="180"/>
                  </a:lnTo>
                  <a:lnTo>
                    <a:pt x="232" y="183"/>
                  </a:lnTo>
                  <a:lnTo>
                    <a:pt x="210" y="182"/>
                  </a:lnTo>
                  <a:lnTo>
                    <a:pt x="187" y="179"/>
                  </a:lnTo>
                  <a:lnTo>
                    <a:pt x="164" y="170"/>
                  </a:lnTo>
                  <a:lnTo>
                    <a:pt x="139" y="159"/>
                  </a:lnTo>
                  <a:lnTo>
                    <a:pt x="115" y="145"/>
                  </a:lnTo>
                  <a:lnTo>
                    <a:pt x="90" y="126"/>
                  </a:lnTo>
                  <a:lnTo>
                    <a:pt x="65" y="105"/>
                  </a:lnTo>
                  <a:lnTo>
                    <a:pt x="40" y="82"/>
                  </a:lnTo>
                  <a:lnTo>
                    <a:pt x="16" y="55"/>
                  </a:lnTo>
                  <a:lnTo>
                    <a:pt x="14" y="52"/>
                  </a:lnTo>
                  <a:lnTo>
                    <a:pt x="10" y="48"/>
                  </a:lnTo>
                  <a:lnTo>
                    <a:pt x="6" y="41"/>
                  </a:lnTo>
                  <a:lnTo>
                    <a:pt x="2" y="33"/>
                  </a:lnTo>
                  <a:lnTo>
                    <a:pt x="0" y="25"/>
                  </a:lnTo>
                  <a:lnTo>
                    <a:pt x="2" y="16"/>
                  </a:lnTo>
                  <a:lnTo>
                    <a:pt x="8" y="8"/>
                  </a:lnTo>
                  <a:lnTo>
                    <a:pt x="18" y="2"/>
                  </a:lnTo>
                  <a:lnTo>
                    <a:pt x="27"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2" name="Freeform 84"/>
            <p:cNvSpPr>
              <a:spLocks noEditPoints="1"/>
            </p:cNvSpPr>
            <p:nvPr/>
          </p:nvSpPr>
          <p:spPr bwMode="auto">
            <a:xfrm>
              <a:off x="4699753" y="4246350"/>
              <a:ext cx="552511" cy="427388"/>
            </a:xfrm>
            <a:custGeom>
              <a:avLst/>
              <a:gdLst/>
              <a:ahLst/>
              <a:cxnLst>
                <a:cxn ang="0">
                  <a:pos x="1" y="200"/>
                </a:cxn>
                <a:cxn ang="0">
                  <a:pos x="1" y="199"/>
                </a:cxn>
                <a:cxn ang="0">
                  <a:pos x="251" y="0"/>
                </a:cxn>
                <a:cxn ang="0">
                  <a:pos x="257" y="1"/>
                </a:cxn>
                <a:cxn ang="0">
                  <a:pos x="271" y="9"/>
                </a:cxn>
                <a:cxn ang="0">
                  <a:pos x="292" y="25"/>
                </a:cxn>
                <a:cxn ang="0">
                  <a:pos x="315" y="50"/>
                </a:cxn>
                <a:cxn ang="0">
                  <a:pos x="338" y="79"/>
                </a:cxn>
                <a:cxn ang="0">
                  <a:pos x="367" y="121"/>
                </a:cxn>
                <a:cxn ang="0">
                  <a:pos x="385" y="162"/>
                </a:cxn>
                <a:cxn ang="0">
                  <a:pos x="393" y="204"/>
                </a:cxn>
                <a:cxn ang="0">
                  <a:pos x="385" y="242"/>
                </a:cxn>
                <a:cxn ang="0">
                  <a:pos x="362" y="275"/>
                </a:cxn>
                <a:cxn ang="0">
                  <a:pos x="328" y="297"/>
                </a:cxn>
                <a:cxn ang="0">
                  <a:pos x="288" y="304"/>
                </a:cxn>
                <a:cxn ang="0">
                  <a:pos x="239" y="298"/>
                </a:cxn>
                <a:cxn ang="0">
                  <a:pos x="187" y="285"/>
                </a:cxn>
                <a:cxn ang="0">
                  <a:pos x="136" y="264"/>
                </a:cxn>
                <a:cxn ang="0">
                  <a:pos x="91" y="241"/>
                </a:cxn>
                <a:cxn ang="0">
                  <a:pos x="58" y="217"/>
                </a:cxn>
                <a:cxn ang="0">
                  <a:pos x="35" y="201"/>
                </a:cxn>
                <a:cxn ang="0">
                  <a:pos x="21" y="195"/>
                </a:cxn>
                <a:cxn ang="0">
                  <a:pos x="9" y="196"/>
                </a:cxn>
                <a:cxn ang="0">
                  <a:pos x="2" y="198"/>
                </a:cxn>
                <a:cxn ang="0">
                  <a:pos x="7" y="196"/>
                </a:cxn>
                <a:cxn ang="0">
                  <a:pos x="14" y="192"/>
                </a:cxn>
                <a:cxn ang="0">
                  <a:pos x="22" y="191"/>
                </a:cxn>
                <a:cxn ang="0">
                  <a:pos x="33" y="195"/>
                </a:cxn>
                <a:cxn ang="0">
                  <a:pos x="50" y="205"/>
                </a:cxn>
                <a:cxn ang="0">
                  <a:pos x="77" y="225"/>
                </a:cxn>
                <a:cxn ang="0">
                  <a:pos x="115" y="250"/>
                </a:cxn>
                <a:cxn ang="0">
                  <a:pos x="163" y="271"/>
                </a:cxn>
                <a:cxn ang="0">
                  <a:pos x="214" y="288"/>
                </a:cxn>
                <a:cxn ang="0">
                  <a:pos x="264" y="298"/>
                </a:cxn>
                <a:cxn ang="0">
                  <a:pos x="307" y="298"/>
                </a:cxn>
                <a:cxn ang="0">
                  <a:pos x="344" y="285"/>
                </a:cxn>
                <a:cxn ang="0">
                  <a:pos x="371" y="257"/>
                </a:cxn>
                <a:cxn ang="0">
                  <a:pos x="387" y="222"/>
                </a:cxn>
                <a:cxn ang="0">
                  <a:pos x="388" y="187"/>
                </a:cxn>
                <a:cxn ang="0">
                  <a:pos x="377" y="151"/>
                </a:cxn>
                <a:cxn ang="0">
                  <a:pos x="360" y="119"/>
                </a:cxn>
                <a:cxn ang="0">
                  <a:pos x="335" y="82"/>
                </a:cxn>
                <a:cxn ang="0">
                  <a:pos x="306" y="48"/>
                </a:cxn>
                <a:cxn ang="0">
                  <a:pos x="281" y="22"/>
                </a:cxn>
                <a:cxn ang="0">
                  <a:pos x="261" y="7"/>
                </a:cxn>
                <a:cxn ang="0">
                  <a:pos x="254" y="4"/>
                </a:cxn>
                <a:cxn ang="0">
                  <a:pos x="252" y="3"/>
                </a:cxn>
                <a:cxn ang="0">
                  <a:pos x="251" y="0"/>
                </a:cxn>
              </a:cxnLst>
              <a:rect l="0" t="0" r="r" b="b"/>
              <a:pathLst>
                <a:path w="393" h="304">
                  <a:moveTo>
                    <a:pt x="2" y="199"/>
                  </a:moveTo>
                  <a:lnTo>
                    <a:pt x="1" y="200"/>
                  </a:lnTo>
                  <a:lnTo>
                    <a:pt x="0" y="201"/>
                  </a:lnTo>
                  <a:lnTo>
                    <a:pt x="1" y="199"/>
                  </a:lnTo>
                  <a:lnTo>
                    <a:pt x="2" y="199"/>
                  </a:lnTo>
                  <a:close/>
                  <a:moveTo>
                    <a:pt x="251" y="0"/>
                  </a:moveTo>
                  <a:lnTo>
                    <a:pt x="255" y="0"/>
                  </a:lnTo>
                  <a:lnTo>
                    <a:pt x="257" y="1"/>
                  </a:lnTo>
                  <a:lnTo>
                    <a:pt x="263" y="3"/>
                  </a:lnTo>
                  <a:lnTo>
                    <a:pt x="271" y="9"/>
                  </a:lnTo>
                  <a:lnTo>
                    <a:pt x="281" y="16"/>
                  </a:lnTo>
                  <a:lnTo>
                    <a:pt x="292" y="25"/>
                  </a:lnTo>
                  <a:lnTo>
                    <a:pt x="303" y="37"/>
                  </a:lnTo>
                  <a:lnTo>
                    <a:pt x="315" y="50"/>
                  </a:lnTo>
                  <a:lnTo>
                    <a:pt x="327" y="65"/>
                  </a:lnTo>
                  <a:lnTo>
                    <a:pt x="338" y="79"/>
                  </a:lnTo>
                  <a:lnTo>
                    <a:pt x="354" y="101"/>
                  </a:lnTo>
                  <a:lnTo>
                    <a:pt x="367" y="121"/>
                  </a:lnTo>
                  <a:lnTo>
                    <a:pt x="377" y="141"/>
                  </a:lnTo>
                  <a:lnTo>
                    <a:pt x="385" y="162"/>
                  </a:lnTo>
                  <a:lnTo>
                    <a:pt x="391" y="186"/>
                  </a:lnTo>
                  <a:lnTo>
                    <a:pt x="393" y="204"/>
                  </a:lnTo>
                  <a:lnTo>
                    <a:pt x="391" y="223"/>
                  </a:lnTo>
                  <a:lnTo>
                    <a:pt x="385" y="242"/>
                  </a:lnTo>
                  <a:lnTo>
                    <a:pt x="375" y="260"/>
                  </a:lnTo>
                  <a:lnTo>
                    <a:pt x="362" y="275"/>
                  </a:lnTo>
                  <a:lnTo>
                    <a:pt x="346" y="288"/>
                  </a:lnTo>
                  <a:lnTo>
                    <a:pt x="328" y="297"/>
                  </a:lnTo>
                  <a:lnTo>
                    <a:pt x="308" y="303"/>
                  </a:lnTo>
                  <a:lnTo>
                    <a:pt x="288" y="304"/>
                  </a:lnTo>
                  <a:lnTo>
                    <a:pt x="264" y="303"/>
                  </a:lnTo>
                  <a:lnTo>
                    <a:pt x="239" y="298"/>
                  </a:lnTo>
                  <a:lnTo>
                    <a:pt x="214" y="293"/>
                  </a:lnTo>
                  <a:lnTo>
                    <a:pt x="187" y="285"/>
                  </a:lnTo>
                  <a:lnTo>
                    <a:pt x="161" y="275"/>
                  </a:lnTo>
                  <a:lnTo>
                    <a:pt x="136" y="264"/>
                  </a:lnTo>
                  <a:lnTo>
                    <a:pt x="112" y="253"/>
                  </a:lnTo>
                  <a:lnTo>
                    <a:pt x="91" y="241"/>
                  </a:lnTo>
                  <a:lnTo>
                    <a:pt x="74" y="229"/>
                  </a:lnTo>
                  <a:lnTo>
                    <a:pt x="58" y="217"/>
                  </a:lnTo>
                  <a:lnTo>
                    <a:pt x="45" y="208"/>
                  </a:lnTo>
                  <a:lnTo>
                    <a:pt x="35" y="201"/>
                  </a:lnTo>
                  <a:lnTo>
                    <a:pt x="27" y="197"/>
                  </a:lnTo>
                  <a:lnTo>
                    <a:pt x="21" y="195"/>
                  </a:lnTo>
                  <a:lnTo>
                    <a:pt x="16" y="194"/>
                  </a:lnTo>
                  <a:lnTo>
                    <a:pt x="9" y="196"/>
                  </a:lnTo>
                  <a:lnTo>
                    <a:pt x="2" y="199"/>
                  </a:lnTo>
                  <a:lnTo>
                    <a:pt x="2" y="198"/>
                  </a:lnTo>
                  <a:lnTo>
                    <a:pt x="4" y="197"/>
                  </a:lnTo>
                  <a:lnTo>
                    <a:pt x="7" y="196"/>
                  </a:lnTo>
                  <a:lnTo>
                    <a:pt x="9" y="194"/>
                  </a:lnTo>
                  <a:lnTo>
                    <a:pt x="14" y="192"/>
                  </a:lnTo>
                  <a:lnTo>
                    <a:pt x="18" y="191"/>
                  </a:lnTo>
                  <a:lnTo>
                    <a:pt x="22" y="191"/>
                  </a:lnTo>
                  <a:lnTo>
                    <a:pt x="26" y="193"/>
                  </a:lnTo>
                  <a:lnTo>
                    <a:pt x="33" y="195"/>
                  </a:lnTo>
                  <a:lnTo>
                    <a:pt x="40" y="199"/>
                  </a:lnTo>
                  <a:lnTo>
                    <a:pt x="50" y="205"/>
                  </a:lnTo>
                  <a:lnTo>
                    <a:pt x="62" y="214"/>
                  </a:lnTo>
                  <a:lnTo>
                    <a:pt x="77" y="225"/>
                  </a:lnTo>
                  <a:lnTo>
                    <a:pt x="94" y="237"/>
                  </a:lnTo>
                  <a:lnTo>
                    <a:pt x="115" y="250"/>
                  </a:lnTo>
                  <a:lnTo>
                    <a:pt x="138" y="261"/>
                  </a:lnTo>
                  <a:lnTo>
                    <a:pt x="163" y="271"/>
                  </a:lnTo>
                  <a:lnTo>
                    <a:pt x="188" y="281"/>
                  </a:lnTo>
                  <a:lnTo>
                    <a:pt x="214" y="288"/>
                  </a:lnTo>
                  <a:lnTo>
                    <a:pt x="239" y="295"/>
                  </a:lnTo>
                  <a:lnTo>
                    <a:pt x="264" y="298"/>
                  </a:lnTo>
                  <a:lnTo>
                    <a:pt x="287" y="299"/>
                  </a:lnTo>
                  <a:lnTo>
                    <a:pt x="307" y="298"/>
                  </a:lnTo>
                  <a:lnTo>
                    <a:pt x="326" y="293"/>
                  </a:lnTo>
                  <a:lnTo>
                    <a:pt x="344" y="285"/>
                  </a:lnTo>
                  <a:lnTo>
                    <a:pt x="358" y="273"/>
                  </a:lnTo>
                  <a:lnTo>
                    <a:pt x="371" y="257"/>
                  </a:lnTo>
                  <a:lnTo>
                    <a:pt x="380" y="240"/>
                  </a:lnTo>
                  <a:lnTo>
                    <a:pt x="387" y="222"/>
                  </a:lnTo>
                  <a:lnTo>
                    <a:pt x="390" y="204"/>
                  </a:lnTo>
                  <a:lnTo>
                    <a:pt x="388" y="187"/>
                  </a:lnTo>
                  <a:lnTo>
                    <a:pt x="382" y="167"/>
                  </a:lnTo>
                  <a:lnTo>
                    <a:pt x="377" y="151"/>
                  </a:lnTo>
                  <a:lnTo>
                    <a:pt x="369" y="135"/>
                  </a:lnTo>
                  <a:lnTo>
                    <a:pt x="360" y="119"/>
                  </a:lnTo>
                  <a:lnTo>
                    <a:pt x="348" y="101"/>
                  </a:lnTo>
                  <a:lnTo>
                    <a:pt x="335" y="82"/>
                  </a:lnTo>
                  <a:lnTo>
                    <a:pt x="321" y="64"/>
                  </a:lnTo>
                  <a:lnTo>
                    <a:pt x="306" y="48"/>
                  </a:lnTo>
                  <a:lnTo>
                    <a:pt x="293" y="33"/>
                  </a:lnTo>
                  <a:lnTo>
                    <a:pt x="281" y="22"/>
                  </a:lnTo>
                  <a:lnTo>
                    <a:pt x="270" y="12"/>
                  </a:lnTo>
                  <a:lnTo>
                    <a:pt x="261" y="7"/>
                  </a:lnTo>
                  <a:lnTo>
                    <a:pt x="256" y="4"/>
                  </a:lnTo>
                  <a:lnTo>
                    <a:pt x="254" y="4"/>
                  </a:lnTo>
                  <a:lnTo>
                    <a:pt x="253" y="3"/>
                  </a:lnTo>
                  <a:lnTo>
                    <a:pt x="252" y="3"/>
                  </a:lnTo>
                  <a:lnTo>
                    <a:pt x="250" y="1"/>
                  </a:lnTo>
                  <a:lnTo>
                    <a:pt x="251"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3" name="Freeform 85"/>
            <p:cNvSpPr>
              <a:spLocks/>
            </p:cNvSpPr>
            <p:nvPr/>
          </p:nvSpPr>
          <p:spPr bwMode="auto">
            <a:xfrm>
              <a:off x="6686262" y="3522322"/>
              <a:ext cx="205259" cy="206665"/>
            </a:xfrm>
            <a:custGeom>
              <a:avLst/>
              <a:gdLst/>
              <a:ahLst/>
              <a:cxnLst>
                <a:cxn ang="0">
                  <a:pos x="72" y="0"/>
                </a:cxn>
                <a:cxn ang="0">
                  <a:pos x="92" y="3"/>
                </a:cxn>
                <a:cxn ang="0">
                  <a:pos x="110" y="10"/>
                </a:cxn>
                <a:cxn ang="0">
                  <a:pos x="125" y="21"/>
                </a:cxn>
                <a:cxn ang="0">
                  <a:pos x="136" y="37"/>
                </a:cxn>
                <a:cxn ang="0">
                  <a:pos x="143" y="54"/>
                </a:cxn>
                <a:cxn ang="0">
                  <a:pos x="146" y="74"/>
                </a:cxn>
                <a:cxn ang="0">
                  <a:pos x="143" y="93"/>
                </a:cxn>
                <a:cxn ang="0">
                  <a:pos x="136" y="110"/>
                </a:cxn>
                <a:cxn ang="0">
                  <a:pos x="125" y="125"/>
                </a:cxn>
                <a:cxn ang="0">
                  <a:pos x="110" y="137"/>
                </a:cxn>
                <a:cxn ang="0">
                  <a:pos x="92" y="144"/>
                </a:cxn>
                <a:cxn ang="0">
                  <a:pos x="72" y="147"/>
                </a:cxn>
                <a:cxn ang="0">
                  <a:pos x="53" y="144"/>
                </a:cxn>
                <a:cxn ang="0">
                  <a:pos x="36" y="137"/>
                </a:cxn>
                <a:cxn ang="0">
                  <a:pos x="21" y="125"/>
                </a:cxn>
                <a:cxn ang="0">
                  <a:pos x="10" y="110"/>
                </a:cxn>
                <a:cxn ang="0">
                  <a:pos x="3" y="93"/>
                </a:cxn>
                <a:cxn ang="0">
                  <a:pos x="0" y="74"/>
                </a:cxn>
                <a:cxn ang="0">
                  <a:pos x="3" y="54"/>
                </a:cxn>
                <a:cxn ang="0">
                  <a:pos x="10" y="37"/>
                </a:cxn>
                <a:cxn ang="0">
                  <a:pos x="21" y="21"/>
                </a:cxn>
                <a:cxn ang="0">
                  <a:pos x="36" y="10"/>
                </a:cxn>
                <a:cxn ang="0">
                  <a:pos x="53" y="3"/>
                </a:cxn>
                <a:cxn ang="0">
                  <a:pos x="72" y="0"/>
                </a:cxn>
              </a:cxnLst>
              <a:rect l="0" t="0" r="r" b="b"/>
              <a:pathLst>
                <a:path w="146" h="147">
                  <a:moveTo>
                    <a:pt x="72" y="0"/>
                  </a:moveTo>
                  <a:lnTo>
                    <a:pt x="92" y="3"/>
                  </a:lnTo>
                  <a:lnTo>
                    <a:pt x="110" y="10"/>
                  </a:lnTo>
                  <a:lnTo>
                    <a:pt x="125" y="21"/>
                  </a:lnTo>
                  <a:lnTo>
                    <a:pt x="136" y="37"/>
                  </a:lnTo>
                  <a:lnTo>
                    <a:pt x="143" y="54"/>
                  </a:lnTo>
                  <a:lnTo>
                    <a:pt x="146" y="74"/>
                  </a:lnTo>
                  <a:lnTo>
                    <a:pt x="143" y="93"/>
                  </a:lnTo>
                  <a:lnTo>
                    <a:pt x="136" y="110"/>
                  </a:lnTo>
                  <a:lnTo>
                    <a:pt x="125" y="125"/>
                  </a:lnTo>
                  <a:lnTo>
                    <a:pt x="110" y="137"/>
                  </a:lnTo>
                  <a:lnTo>
                    <a:pt x="92" y="144"/>
                  </a:lnTo>
                  <a:lnTo>
                    <a:pt x="72" y="147"/>
                  </a:lnTo>
                  <a:lnTo>
                    <a:pt x="53" y="144"/>
                  </a:lnTo>
                  <a:lnTo>
                    <a:pt x="36" y="137"/>
                  </a:lnTo>
                  <a:lnTo>
                    <a:pt x="21" y="125"/>
                  </a:lnTo>
                  <a:lnTo>
                    <a:pt x="10" y="110"/>
                  </a:lnTo>
                  <a:lnTo>
                    <a:pt x="3" y="93"/>
                  </a:lnTo>
                  <a:lnTo>
                    <a:pt x="0" y="74"/>
                  </a:lnTo>
                  <a:lnTo>
                    <a:pt x="3" y="54"/>
                  </a:lnTo>
                  <a:lnTo>
                    <a:pt x="10" y="37"/>
                  </a:lnTo>
                  <a:lnTo>
                    <a:pt x="21" y="21"/>
                  </a:lnTo>
                  <a:lnTo>
                    <a:pt x="36" y="10"/>
                  </a:lnTo>
                  <a:lnTo>
                    <a:pt x="53" y="3"/>
                  </a:lnTo>
                  <a:lnTo>
                    <a:pt x="72"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4" name="Freeform 86"/>
            <p:cNvSpPr>
              <a:spLocks/>
            </p:cNvSpPr>
            <p:nvPr/>
          </p:nvSpPr>
          <p:spPr bwMode="auto">
            <a:xfrm>
              <a:off x="6694697" y="3533569"/>
              <a:ext cx="186983" cy="186983"/>
            </a:xfrm>
            <a:custGeom>
              <a:avLst/>
              <a:gdLst/>
              <a:ahLst/>
              <a:cxnLst>
                <a:cxn ang="0">
                  <a:pos x="66" y="0"/>
                </a:cxn>
                <a:cxn ang="0">
                  <a:pos x="84" y="2"/>
                </a:cxn>
                <a:cxn ang="0">
                  <a:pos x="100" y="9"/>
                </a:cxn>
                <a:cxn ang="0">
                  <a:pos x="114" y="19"/>
                </a:cxn>
                <a:cxn ang="0">
                  <a:pos x="124" y="33"/>
                </a:cxn>
                <a:cxn ang="0">
                  <a:pos x="130" y="48"/>
                </a:cxn>
                <a:cxn ang="0">
                  <a:pos x="133" y="66"/>
                </a:cxn>
                <a:cxn ang="0">
                  <a:pos x="130" y="83"/>
                </a:cxn>
                <a:cxn ang="0">
                  <a:pos x="124" y="100"/>
                </a:cxn>
                <a:cxn ang="0">
                  <a:pos x="114" y="112"/>
                </a:cxn>
                <a:cxn ang="0">
                  <a:pos x="100" y="123"/>
                </a:cxn>
                <a:cxn ang="0">
                  <a:pos x="84" y="130"/>
                </a:cxn>
                <a:cxn ang="0">
                  <a:pos x="66" y="133"/>
                </a:cxn>
                <a:cxn ang="0">
                  <a:pos x="49" y="130"/>
                </a:cxn>
                <a:cxn ang="0">
                  <a:pos x="33" y="123"/>
                </a:cxn>
                <a:cxn ang="0">
                  <a:pos x="20" y="112"/>
                </a:cxn>
                <a:cxn ang="0">
                  <a:pos x="10" y="100"/>
                </a:cxn>
                <a:cxn ang="0">
                  <a:pos x="3" y="83"/>
                </a:cxn>
                <a:cxn ang="0">
                  <a:pos x="0" y="66"/>
                </a:cxn>
                <a:cxn ang="0">
                  <a:pos x="3" y="48"/>
                </a:cxn>
                <a:cxn ang="0">
                  <a:pos x="10" y="33"/>
                </a:cxn>
                <a:cxn ang="0">
                  <a:pos x="20" y="19"/>
                </a:cxn>
                <a:cxn ang="0">
                  <a:pos x="33" y="9"/>
                </a:cxn>
                <a:cxn ang="0">
                  <a:pos x="49" y="2"/>
                </a:cxn>
                <a:cxn ang="0">
                  <a:pos x="66" y="0"/>
                </a:cxn>
              </a:cxnLst>
              <a:rect l="0" t="0" r="r" b="b"/>
              <a:pathLst>
                <a:path w="133" h="133">
                  <a:moveTo>
                    <a:pt x="66" y="0"/>
                  </a:moveTo>
                  <a:lnTo>
                    <a:pt x="84" y="2"/>
                  </a:lnTo>
                  <a:lnTo>
                    <a:pt x="100" y="9"/>
                  </a:lnTo>
                  <a:lnTo>
                    <a:pt x="114" y="19"/>
                  </a:lnTo>
                  <a:lnTo>
                    <a:pt x="124" y="33"/>
                  </a:lnTo>
                  <a:lnTo>
                    <a:pt x="130" y="48"/>
                  </a:lnTo>
                  <a:lnTo>
                    <a:pt x="133" y="66"/>
                  </a:lnTo>
                  <a:lnTo>
                    <a:pt x="130" y="83"/>
                  </a:lnTo>
                  <a:lnTo>
                    <a:pt x="124" y="100"/>
                  </a:lnTo>
                  <a:lnTo>
                    <a:pt x="114" y="112"/>
                  </a:lnTo>
                  <a:lnTo>
                    <a:pt x="100" y="123"/>
                  </a:lnTo>
                  <a:lnTo>
                    <a:pt x="84" y="130"/>
                  </a:lnTo>
                  <a:lnTo>
                    <a:pt x="66" y="133"/>
                  </a:lnTo>
                  <a:lnTo>
                    <a:pt x="49" y="130"/>
                  </a:lnTo>
                  <a:lnTo>
                    <a:pt x="33" y="123"/>
                  </a:lnTo>
                  <a:lnTo>
                    <a:pt x="20" y="112"/>
                  </a:lnTo>
                  <a:lnTo>
                    <a:pt x="10" y="100"/>
                  </a:lnTo>
                  <a:lnTo>
                    <a:pt x="3" y="83"/>
                  </a:lnTo>
                  <a:lnTo>
                    <a:pt x="0" y="66"/>
                  </a:lnTo>
                  <a:lnTo>
                    <a:pt x="3" y="48"/>
                  </a:lnTo>
                  <a:lnTo>
                    <a:pt x="10" y="33"/>
                  </a:lnTo>
                  <a:lnTo>
                    <a:pt x="20" y="19"/>
                  </a:lnTo>
                  <a:lnTo>
                    <a:pt x="33" y="9"/>
                  </a:lnTo>
                  <a:lnTo>
                    <a:pt x="49" y="2"/>
                  </a:lnTo>
                  <a:lnTo>
                    <a:pt x="6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5" name="Freeform 87"/>
            <p:cNvSpPr>
              <a:spLocks/>
            </p:cNvSpPr>
            <p:nvPr/>
          </p:nvSpPr>
          <p:spPr bwMode="auto">
            <a:xfrm>
              <a:off x="6576603" y="2933257"/>
              <a:ext cx="492058" cy="493464"/>
            </a:xfrm>
            <a:custGeom>
              <a:avLst/>
              <a:gdLst/>
              <a:ahLst/>
              <a:cxnLst>
                <a:cxn ang="0">
                  <a:pos x="175" y="0"/>
                </a:cxn>
                <a:cxn ang="0">
                  <a:pos x="206" y="3"/>
                </a:cxn>
                <a:cxn ang="0">
                  <a:pos x="236" y="11"/>
                </a:cxn>
                <a:cxn ang="0">
                  <a:pos x="264" y="24"/>
                </a:cxn>
                <a:cxn ang="0">
                  <a:pos x="288" y="42"/>
                </a:cxn>
                <a:cxn ang="0">
                  <a:pos x="309" y="63"/>
                </a:cxn>
                <a:cxn ang="0">
                  <a:pos x="326" y="87"/>
                </a:cxn>
                <a:cxn ang="0">
                  <a:pos x="339" y="115"/>
                </a:cxn>
                <a:cxn ang="0">
                  <a:pos x="347" y="144"/>
                </a:cxn>
                <a:cxn ang="0">
                  <a:pos x="350" y="175"/>
                </a:cxn>
                <a:cxn ang="0">
                  <a:pos x="347" y="207"/>
                </a:cxn>
                <a:cxn ang="0">
                  <a:pos x="339" y="236"/>
                </a:cxn>
                <a:cxn ang="0">
                  <a:pos x="326" y="263"/>
                </a:cxn>
                <a:cxn ang="0">
                  <a:pos x="309" y="288"/>
                </a:cxn>
                <a:cxn ang="0">
                  <a:pos x="288" y="309"/>
                </a:cxn>
                <a:cxn ang="0">
                  <a:pos x="264" y="327"/>
                </a:cxn>
                <a:cxn ang="0">
                  <a:pos x="236" y="340"/>
                </a:cxn>
                <a:cxn ang="0">
                  <a:pos x="206" y="348"/>
                </a:cxn>
                <a:cxn ang="0">
                  <a:pos x="175" y="351"/>
                </a:cxn>
                <a:cxn ang="0">
                  <a:pos x="144" y="348"/>
                </a:cxn>
                <a:cxn ang="0">
                  <a:pos x="115" y="340"/>
                </a:cxn>
                <a:cxn ang="0">
                  <a:pos x="87" y="327"/>
                </a:cxn>
                <a:cxn ang="0">
                  <a:pos x="62" y="309"/>
                </a:cxn>
                <a:cxn ang="0">
                  <a:pos x="41" y="288"/>
                </a:cxn>
                <a:cxn ang="0">
                  <a:pos x="24" y="263"/>
                </a:cxn>
                <a:cxn ang="0">
                  <a:pos x="11" y="236"/>
                </a:cxn>
                <a:cxn ang="0">
                  <a:pos x="3" y="207"/>
                </a:cxn>
                <a:cxn ang="0">
                  <a:pos x="0" y="175"/>
                </a:cxn>
                <a:cxn ang="0">
                  <a:pos x="3" y="144"/>
                </a:cxn>
                <a:cxn ang="0">
                  <a:pos x="11" y="115"/>
                </a:cxn>
                <a:cxn ang="0">
                  <a:pos x="24" y="87"/>
                </a:cxn>
                <a:cxn ang="0">
                  <a:pos x="41" y="63"/>
                </a:cxn>
                <a:cxn ang="0">
                  <a:pos x="62" y="42"/>
                </a:cxn>
                <a:cxn ang="0">
                  <a:pos x="87" y="24"/>
                </a:cxn>
                <a:cxn ang="0">
                  <a:pos x="115" y="11"/>
                </a:cxn>
                <a:cxn ang="0">
                  <a:pos x="144" y="3"/>
                </a:cxn>
                <a:cxn ang="0">
                  <a:pos x="175" y="0"/>
                </a:cxn>
              </a:cxnLst>
              <a:rect l="0" t="0" r="r" b="b"/>
              <a:pathLst>
                <a:path w="350" h="351">
                  <a:moveTo>
                    <a:pt x="175" y="0"/>
                  </a:moveTo>
                  <a:lnTo>
                    <a:pt x="206" y="3"/>
                  </a:lnTo>
                  <a:lnTo>
                    <a:pt x="236" y="11"/>
                  </a:lnTo>
                  <a:lnTo>
                    <a:pt x="264" y="24"/>
                  </a:lnTo>
                  <a:lnTo>
                    <a:pt x="288" y="42"/>
                  </a:lnTo>
                  <a:lnTo>
                    <a:pt x="309" y="63"/>
                  </a:lnTo>
                  <a:lnTo>
                    <a:pt x="326" y="87"/>
                  </a:lnTo>
                  <a:lnTo>
                    <a:pt x="339" y="115"/>
                  </a:lnTo>
                  <a:lnTo>
                    <a:pt x="347" y="144"/>
                  </a:lnTo>
                  <a:lnTo>
                    <a:pt x="350" y="175"/>
                  </a:lnTo>
                  <a:lnTo>
                    <a:pt x="347" y="207"/>
                  </a:lnTo>
                  <a:lnTo>
                    <a:pt x="339" y="236"/>
                  </a:lnTo>
                  <a:lnTo>
                    <a:pt x="326" y="263"/>
                  </a:lnTo>
                  <a:lnTo>
                    <a:pt x="309" y="288"/>
                  </a:lnTo>
                  <a:lnTo>
                    <a:pt x="288" y="309"/>
                  </a:lnTo>
                  <a:lnTo>
                    <a:pt x="264" y="327"/>
                  </a:lnTo>
                  <a:lnTo>
                    <a:pt x="236" y="340"/>
                  </a:lnTo>
                  <a:lnTo>
                    <a:pt x="206" y="348"/>
                  </a:lnTo>
                  <a:lnTo>
                    <a:pt x="175" y="351"/>
                  </a:lnTo>
                  <a:lnTo>
                    <a:pt x="144" y="348"/>
                  </a:lnTo>
                  <a:lnTo>
                    <a:pt x="115" y="340"/>
                  </a:lnTo>
                  <a:lnTo>
                    <a:pt x="87" y="327"/>
                  </a:lnTo>
                  <a:lnTo>
                    <a:pt x="62" y="309"/>
                  </a:lnTo>
                  <a:lnTo>
                    <a:pt x="41" y="288"/>
                  </a:lnTo>
                  <a:lnTo>
                    <a:pt x="24" y="263"/>
                  </a:lnTo>
                  <a:lnTo>
                    <a:pt x="11" y="236"/>
                  </a:lnTo>
                  <a:lnTo>
                    <a:pt x="3" y="207"/>
                  </a:lnTo>
                  <a:lnTo>
                    <a:pt x="0" y="175"/>
                  </a:lnTo>
                  <a:lnTo>
                    <a:pt x="3" y="144"/>
                  </a:lnTo>
                  <a:lnTo>
                    <a:pt x="11" y="115"/>
                  </a:lnTo>
                  <a:lnTo>
                    <a:pt x="24" y="87"/>
                  </a:lnTo>
                  <a:lnTo>
                    <a:pt x="41" y="63"/>
                  </a:lnTo>
                  <a:lnTo>
                    <a:pt x="62" y="42"/>
                  </a:lnTo>
                  <a:lnTo>
                    <a:pt x="87" y="24"/>
                  </a:lnTo>
                  <a:lnTo>
                    <a:pt x="115" y="11"/>
                  </a:lnTo>
                  <a:lnTo>
                    <a:pt x="144" y="3"/>
                  </a:lnTo>
                  <a:lnTo>
                    <a:pt x="17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6" name="Freeform 89"/>
            <p:cNvSpPr>
              <a:spLocks/>
            </p:cNvSpPr>
            <p:nvPr/>
          </p:nvSpPr>
          <p:spPr bwMode="auto">
            <a:xfrm>
              <a:off x="6608939" y="2965593"/>
              <a:ext cx="427388" cy="428794"/>
            </a:xfrm>
            <a:custGeom>
              <a:avLst/>
              <a:gdLst/>
              <a:ahLst/>
              <a:cxnLst>
                <a:cxn ang="0">
                  <a:pos x="152" y="0"/>
                </a:cxn>
                <a:cxn ang="0">
                  <a:pos x="180" y="3"/>
                </a:cxn>
                <a:cxn ang="0">
                  <a:pos x="205" y="9"/>
                </a:cxn>
                <a:cxn ang="0">
                  <a:pos x="229" y="21"/>
                </a:cxn>
                <a:cxn ang="0">
                  <a:pos x="250" y="36"/>
                </a:cxn>
                <a:cxn ang="0">
                  <a:pos x="268" y="54"/>
                </a:cxn>
                <a:cxn ang="0">
                  <a:pos x="283" y="75"/>
                </a:cxn>
                <a:cxn ang="0">
                  <a:pos x="295" y="99"/>
                </a:cxn>
                <a:cxn ang="0">
                  <a:pos x="301" y="125"/>
                </a:cxn>
                <a:cxn ang="0">
                  <a:pos x="304" y="152"/>
                </a:cxn>
                <a:cxn ang="0">
                  <a:pos x="301" y="180"/>
                </a:cxn>
                <a:cxn ang="0">
                  <a:pos x="295" y="206"/>
                </a:cxn>
                <a:cxn ang="0">
                  <a:pos x="283" y="229"/>
                </a:cxn>
                <a:cxn ang="0">
                  <a:pos x="268" y="251"/>
                </a:cxn>
                <a:cxn ang="0">
                  <a:pos x="250" y="269"/>
                </a:cxn>
                <a:cxn ang="0">
                  <a:pos x="229" y="284"/>
                </a:cxn>
                <a:cxn ang="0">
                  <a:pos x="205" y="295"/>
                </a:cxn>
                <a:cxn ang="0">
                  <a:pos x="180" y="302"/>
                </a:cxn>
                <a:cxn ang="0">
                  <a:pos x="152" y="305"/>
                </a:cxn>
                <a:cxn ang="0">
                  <a:pos x="125" y="302"/>
                </a:cxn>
                <a:cxn ang="0">
                  <a:pos x="99" y="295"/>
                </a:cxn>
                <a:cxn ang="0">
                  <a:pos x="76" y="284"/>
                </a:cxn>
                <a:cxn ang="0">
                  <a:pos x="54" y="269"/>
                </a:cxn>
                <a:cxn ang="0">
                  <a:pos x="36" y="251"/>
                </a:cxn>
                <a:cxn ang="0">
                  <a:pos x="21" y="229"/>
                </a:cxn>
                <a:cxn ang="0">
                  <a:pos x="9" y="206"/>
                </a:cxn>
                <a:cxn ang="0">
                  <a:pos x="3" y="180"/>
                </a:cxn>
                <a:cxn ang="0">
                  <a:pos x="0" y="152"/>
                </a:cxn>
                <a:cxn ang="0">
                  <a:pos x="3" y="125"/>
                </a:cxn>
                <a:cxn ang="0">
                  <a:pos x="9" y="99"/>
                </a:cxn>
                <a:cxn ang="0">
                  <a:pos x="21" y="75"/>
                </a:cxn>
                <a:cxn ang="0">
                  <a:pos x="36" y="54"/>
                </a:cxn>
                <a:cxn ang="0">
                  <a:pos x="54" y="36"/>
                </a:cxn>
                <a:cxn ang="0">
                  <a:pos x="76" y="21"/>
                </a:cxn>
                <a:cxn ang="0">
                  <a:pos x="99" y="9"/>
                </a:cxn>
                <a:cxn ang="0">
                  <a:pos x="125" y="3"/>
                </a:cxn>
                <a:cxn ang="0">
                  <a:pos x="152" y="0"/>
                </a:cxn>
              </a:cxnLst>
              <a:rect l="0" t="0" r="r" b="b"/>
              <a:pathLst>
                <a:path w="304" h="305">
                  <a:moveTo>
                    <a:pt x="152" y="0"/>
                  </a:moveTo>
                  <a:lnTo>
                    <a:pt x="180" y="3"/>
                  </a:lnTo>
                  <a:lnTo>
                    <a:pt x="205" y="9"/>
                  </a:lnTo>
                  <a:lnTo>
                    <a:pt x="229" y="21"/>
                  </a:lnTo>
                  <a:lnTo>
                    <a:pt x="250" y="36"/>
                  </a:lnTo>
                  <a:lnTo>
                    <a:pt x="268" y="54"/>
                  </a:lnTo>
                  <a:lnTo>
                    <a:pt x="283" y="75"/>
                  </a:lnTo>
                  <a:lnTo>
                    <a:pt x="295" y="99"/>
                  </a:lnTo>
                  <a:lnTo>
                    <a:pt x="301" y="125"/>
                  </a:lnTo>
                  <a:lnTo>
                    <a:pt x="304" y="152"/>
                  </a:lnTo>
                  <a:lnTo>
                    <a:pt x="301" y="180"/>
                  </a:lnTo>
                  <a:lnTo>
                    <a:pt x="295" y="206"/>
                  </a:lnTo>
                  <a:lnTo>
                    <a:pt x="283" y="229"/>
                  </a:lnTo>
                  <a:lnTo>
                    <a:pt x="268" y="251"/>
                  </a:lnTo>
                  <a:lnTo>
                    <a:pt x="250" y="269"/>
                  </a:lnTo>
                  <a:lnTo>
                    <a:pt x="229" y="284"/>
                  </a:lnTo>
                  <a:lnTo>
                    <a:pt x="205" y="295"/>
                  </a:lnTo>
                  <a:lnTo>
                    <a:pt x="180" y="302"/>
                  </a:lnTo>
                  <a:lnTo>
                    <a:pt x="152" y="305"/>
                  </a:lnTo>
                  <a:lnTo>
                    <a:pt x="125" y="302"/>
                  </a:lnTo>
                  <a:lnTo>
                    <a:pt x="99" y="295"/>
                  </a:lnTo>
                  <a:lnTo>
                    <a:pt x="76" y="284"/>
                  </a:lnTo>
                  <a:lnTo>
                    <a:pt x="54" y="269"/>
                  </a:lnTo>
                  <a:lnTo>
                    <a:pt x="36" y="251"/>
                  </a:lnTo>
                  <a:lnTo>
                    <a:pt x="21" y="229"/>
                  </a:lnTo>
                  <a:lnTo>
                    <a:pt x="9" y="206"/>
                  </a:lnTo>
                  <a:lnTo>
                    <a:pt x="3" y="180"/>
                  </a:lnTo>
                  <a:lnTo>
                    <a:pt x="0" y="152"/>
                  </a:lnTo>
                  <a:lnTo>
                    <a:pt x="3" y="125"/>
                  </a:lnTo>
                  <a:lnTo>
                    <a:pt x="9" y="99"/>
                  </a:lnTo>
                  <a:lnTo>
                    <a:pt x="21" y="75"/>
                  </a:lnTo>
                  <a:lnTo>
                    <a:pt x="36" y="54"/>
                  </a:lnTo>
                  <a:lnTo>
                    <a:pt x="54" y="36"/>
                  </a:lnTo>
                  <a:lnTo>
                    <a:pt x="76" y="21"/>
                  </a:lnTo>
                  <a:lnTo>
                    <a:pt x="99" y="9"/>
                  </a:lnTo>
                  <a:lnTo>
                    <a:pt x="125" y="3"/>
                  </a:lnTo>
                  <a:lnTo>
                    <a:pt x="152" y="0"/>
                  </a:lnTo>
                  <a:close/>
                </a:path>
              </a:pathLst>
            </a:custGeom>
            <a:solidFill>
              <a:srgbClr val="1A2A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7" name="Freeform 90"/>
            <p:cNvSpPr>
              <a:spLocks/>
            </p:cNvSpPr>
            <p:nvPr/>
          </p:nvSpPr>
          <p:spPr bwMode="auto">
            <a:xfrm>
              <a:off x="6617374" y="2974028"/>
              <a:ext cx="411923" cy="411923"/>
            </a:xfrm>
            <a:custGeom>
              <a:avLst/>
              <a:gdLst/>
              <a:ahLst/>
              <a:cxnLst>
                <a:cxn ang="0">
                  <a:pos x="146" y="0"/>
                </a:cxn>
                <a:cxn ang="0">
                  <a:pos x="173" y="3"/>
                </a:cxn>
                <a:cxn ang="0">
                  <a:pos x="197" y="9"/>
                </a:cxn>
                <a:cxn ang="0">
                  <a:pos x="220" y="20"/>
                </a:cxn>
                <a:cxn ang="0">
                  <a:pos x="240" y="35"/>
                </a:cxn>
                <a:cxn ang="0">
                  <a:pos x="258" y="52"/>
                </a:cxn>
                <a:cxn ang="0">
                  <a:pos x="272" y="72"/>
                </a:cxn>
                <a:cxn ang="0">
                  <a:pos x="283" y="95"/>
                </a:cxn>
                <a:cxn ang="0">
                  <a:pos x="290" y="120"/>
                </a:cxn>
                <a:cxn ang="0">
                  <a:pos x="293" y="146"/>
                </a:cxn>
                <a:cxn ang="0">
                  <a:pos x="290" y="173"/>
                </a:cxn>
                <a:cxn ang="0">
                  <a:pos x="283" y="198"/>
                </a:cxn>
                <a:cxn ang="0">
                  <a:pos x="272" y="221"/>
                </a:cxn>
                <a:cxn ang="0">
                  <a:pos x="258" y="241"/>
                </a:cxn>
                <a:cxn ang="0">
                  <a:pos x="240" y="258"/>
                </a:cxn>
                <a:cxn ang="0">
                  <a:pos x="220" y="273"/>
                </a:cxn>
                <a:cxn ang="0">
                  <a:pos x="197" y="284"/>
                </a:cxn>
                <a:cxn ang="0">
                  <a:pos x="173" y="290"/>
                </a:cxn>
                <a:cxn ang="0">
                  <a:pos x="146" y="293"/>
                </a:cxn>
                <a:cxn ang="0">
                  <a:pos x="120" y="290"/>
                </a:cxn>
                <a:cxn ang="0">
                  <a:pos x="95" y="284"/>
                </a:cxn>
                <a:cxn ang="0">
                  <a:pos x="72" y="273"/>
                </a:cxn>
                <a:cxn ang="0">
                  <a:pos x="52" y="258"/>
                </a:cxn>
                <a:cxn ang="0">
                  <a:pos x="34" y="241"/>
                </a:cxn>
                <a:cxn ang="0">
                  <a:pos x="20" y="221"/>
                </a:cxn>
                <a:cxn ang="0">
                  <a:pos x="9" y="198"/>
                </a:cxn>
                <a:cxn ang="0">
                  <a:pos x="2" y="173"/>
                </a:cxn>
                <a:cxn ang="0">
                  <a:pos x="0" y="146"/>
                </a:cxn>
                <a:cxn ang="0">
                  <a:pos x="2" y="120"/>
                </a:cxn>
                <a:cxn ang="0">
                  <a:pos x="9" y="95"/>
                </a:cxn>
                <a:cxn ang="0">
                  <a:pos x="20" y="72"/>
                </a:cxn>
                <a:cxn ang="0">
                  <a:pos x="34" y="52"/>
                </a:cxn>
                <a:cxn ang="0">
                  <a:pos x="52" y="35"/>
                </a:cxn>
                <a:cxn ang="0">
                  <a:pos x="72" y="20"/>
                </a:cxn>
                <a:cxn ang="0">
                  <a:pos x="95" y="9"/>
                </a:cxn>
                <a:cxn ang="0">
                  <a:pos x="120" y="3"/>
                </a:cxn>
                <a:cxn ang="0">
                  <a:pos x="146" y="0"/>
                </a:cxn>
              </a:cxnLst>
              <a:rect l="0" t="0" r="r" b="b"/>
              <a:pathLst>
                <a:path w="293" h="293">
                  <a:moveTo>
                    <a:pt x="146" y="0"/>
                  </a:moveTo>
                  <a:lnTo>
                    <a:pt x="173" y="3"/>
                  </a:lnTo>
                  <a:lnTo>
                    <a:pt x="197" y="9"/>
                  </a:lnTo>
                  <a:lnTo>
                    <a:pt x="220" y="20"/>
                  </a:lnTo>
                  <a:lnTo>
                    <a:pt x="240" y="35"/>
                  </a:lnTo>
                  <a:lnTo>
                    <a:pt x="258" y="52"/>
                  </a:lnTo>
                  <a:lnTo>
                    <a:pt x="272" y="72"/>
                  </a:lnTo>
                  <a:lnTo>
                    <a:pt x="283" y="95"/>
                  </a:lnTo>
                  <a:lnTo>
                    <a:pt x="290" y="120"/>
                  </a:lnTo>
                  <a:lnTo>
                    <a:pt x="293" y="146"/>
                  </a:lnTo>
                  <a:lnTo>
                    <a:pt x="290" y="173"/>
                  </a:lnTo>
                  <a:lnTo>
                    <a:pt x="283" y="198"/>
                  </a:lnTo>
                  <a:lnTo>
                    <a:pt x="272" y="221"/>
                  </a:lnTo>
                  <a:lnTo>
                    <a:pt x="258" y="241"/>
                  </a:lnTo>
                  <a:lnTo>
                    <a:pt x="240" y="258"/>
                  </a:lnTo>
                  <a:lnTo>
                    <a:pt x="220" y="273"/>
                  </a:lnTo>
                  <a:lnTo>
                    <a:pt x="197" y="284"/>
                  </a:lnTo>
                  <a:lnTo>
                    <a:pt x="173" y="290"/>
                  </a:lnTo>
                  <a:lnTo>
                    <a:pt x="146" y="293"/>
                  </a:lnTo>
                  <a:lnTo>
                    <a:pt x="120" y="290"/>
                  </a:lnTo>
                  <a:lnTo>
                    <a:pt x="95" y="284"/>
                  </a:lnTo>
                  <a:lnTo>
                    <a:pt x="72" y="273"/>
                  </a:lnTo>
                  <a:lnTo>
                    <a:pt x="52" y="258"/>
                  </a:lnTo>
                  <a:lnTo>
                    <a:pt x="34" y="241"/>
                  </a:lnTo>
                  <a:lnTo>
                    <a:pt x="20" y="221"/>
                  </a:lnTo>
                  <a:lnTo>
                    <a:pt x="9" y="198"/>
                  </a:lnTo>
                  <a:lnTo>
                    <a:pt x="2" y="173"/>
                  </a:lnTo>
                  <a:lnTo>
                    <a:pt x="0" y="146"/>
                  </a:lnTo>
                  <a:lnTo>
                    <a:pt x="2" y="120"/>
                  </a:lnTo>
                  <a:lnTo>
                    <a:pt x="9" y="95"/>
                  </a:lnTo>
                  <a:lnTo>
                    <a:pt x="20" y="72"/>
                  </a:lnTo>
                  <a:lnTo>
                    <a:pt x="34" y="52"/>
                  </a:lnTo>
                  <a:lnTo>
                    <a:pt x="52" y="35"/>
                  </a:lnTo>
                  <a:lnTo>
                    <a:pt x="72" y="20"/>
                  </a:lnTo>
                  <a:lnTo>
                    <a:pt x="95" y="9"/>
                  </a:lnTo>
                  <a:lnTo>
                    <a:pt x="120" y="3"/>
                  </a:lnTo>
                  <a:lnTo>
                    <a:pt x="14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8" name="Freeform 53"/>
            <p:cNvSpPr>
              <a:spLocks/>
            </p:cNvSpPr>
            <p:nvPr/>
          </p:nvSpPr>
          <p:spPr bwMode="auto">
            <a:xfrm>
              <a:off x="5612503" y="4745504"/>
              <a:ext cx="188910" cy="188910"/>
            </a:xfrm>
            <a:custGeom>
              <a:avLst/>
              <a:gdLst/>
              <a:ahLst/>
              <a:cxnLst>
                <a:cxn ang="0">
                  <a:pos x="73" y="0"/>
                </a:cxn>
                <a:cxn ang="0">
                  <a:pos x="92" y="3"/>
                </a:cxn>
                <a:cxn ang="0">
                  <a:pos x="109" y="10"/>
                </a:cxn>
                <a:cxn ang="0">
                  <a:pos x="125" y="21"/>
                </a:cxn>
                <a:cxn ang="0">
                  <a:pos x="136" y="36"/>
                </a:cxn>
                <a:cxn ang="0">
                  <a:pos x="143" y="53"/>
                </a:cxn>
                <a:cxn ang="0">
                  <a:pos x="146" y="72"/>
                </a:cxn>
                <a:cxn ang="0">
                  <a:pos x="143" y="92"/>
                </a:cxn>
                <a:cxn ang="0">
                  <a:pos x="136" y="109"/>
                </a:cxn>
                <a:cxn ang="0">
                  <a:pos x="125" y="124"/>
                </a:cxn>
                <a:cxn ang="0">
                  <a:pos x="109" y="136"/>
                </a:cxn>
                <a:cxn ang="0">
                  <a:pos x="92" y="143"/>
                </a:cxn>
                <a:cxn ang="0">
                  <a:pos x="73" y="146"/>
                </a:cxn>
                <a:cxn ang="0">
                  <a:pos x="53" y="143"/>
                </a:cxn>
                <a:cxn ang="0">
                  <a:pos x="36" y="136"/>
                </a:cxn>
                <a:cxn ang="0">
                  <a:pos x="21" y="124"/>
                </a:cxn>
                <a:cxn ang="0">
                  <a:pos x="10" y="109"/>
                </a:cxn>
                <a:cxn ang="0">
                  <a:pos x="3" y="92"/>
                </a:cxn>
                <a:cxn ang="0">
                  <a:pos x="0" y="72"/>
                </a:cxn>
                <a:cxn ang="0">
                  <a:pos x="3" y="53"/>
                </a:cxn>
                <a:cxn ang="0">
                  <a:pos x="10" y="36"/>
                </a:cxn>
                <a:cxn ang="0">
                  <a:pos x="21" y="21"/>
                </a:cxn>
                <a:cxn ang="0">
                  <a:pos x="36" y="10"/>
                </a:cxn>
                <a:cxn ang="0">
                  <a:pos x="53" y="3"/>
                </a:cxn>
                <a:cxn ang="0">
                  <a:pos x="73" y="0"/>
                </a:cxn>
              </a:cxnLst>
              <a:rect l="0" t="0" r="r" b="b"/>
              <a:pathLst>
                <a:path w="146" h="146">
                  <a:moveTo>
                    <a:pt x="73" y="0"/>
                  </a:moveTo>
                  <a:lnTo>
                    <a:pt x="92" y="3"/>
                  </a:lnTo>
                  <a:lnTo>
                    <a:pt x="109" y="10"/>
                  </a:lnTo>
                  <a:lnTo>
                    <a:pt x="125" y="21"/>
                  </a:lnTo>
                  <a:lnTo>
                    <a:pt x="136" y="36"/>
                  </a:lnTo>
                  <a:lnTo>
                    <a:pt x="143" y="53"/>
                  </a:lnTo>
                  <a:lnTo>
                    <a:pt x="146" y="72"/>
                  </a:lnTo>
                  <a:lnTo>
                    <a:pt x="143" y="92"/>
                  </a:lnTo>
                  <a:lnTo>
                    <a:pt x="136" y="109"/>
                  </a:lnTo>
                  <a:lnTo>
                    <a:pt x="125" y="124"/>
                  </a:lnTo>
                  <a:lnTo>
                    <a:pt x="109" y="136"/>
                  </a:lnTo>
                  <a:lnTo>
                    <a:pt x="92" y="143"/>
                  </a:lnTo>
                  <a:lnTo>
                    <a:pt x="73" y="146"/>
                  </a:lnTo>
                  <a:lnTo>
                    <a:pt x="53" y="143"/>
                  </a:lnTo>
                  <a:lnTo>
                    <a:pt x="36" y="136"/>
                  </a:lnTo>
                  <a:lnTo>
                    <a:pt x="21" y="124"/>
                  </a:lnTo>
                  <a:lnTo>
                    <a:pt x="10" y="109"/>
                  </a:lnTo>
                  <a:lnTo>
                    <a:pt x="3" y="92"/>
                  </a:lnTo>
                  <a:lnTo>
                    <a:pt x="0" y="72"/>
                  </a:lnTo>
                  <a:lnTo>
                    <a:pt x="3" y="53"/>
                  </a:lnTo>
                  <a:lnTo>
                    <a:pt x="10" y="36"/>
                  </a:lnTo>
                  <a:lnTo>
                    <a:pt x="21" y="21"/>
                  </a:lnTo>
                  <a:lnTo>
                    <a:pt x="36" y="10"/>
                  </a:lnTo>
                  <a:lnTo>
                    <a:pt x="53" y="3"/>
                  </a:lnTo>
                  <a:lnTo>
                    <a:pt x="73" y="0"/>
                  </a:lnTo>
                  <a:close/>
                </a:path>
              </a:pathLst>
            </a:custGeom>
            <a:solidFill>
              <a:srgbClr val="A0B4B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39" name="Group 95"/>
            <p:cNvGrpSpPr/>
            <p:nvPr/>
          </p:nvGrpSpPr>
          <p:grpSpPr>
            <a:xfrm>
              <a:off x="5619199" y="4741219"/>
              <a:ext cx="172924" cy="172924"/>
              <a:chOff x="5516563" y="4495800"/>
              <a:chExt cx="195263" cy="195263"/>
            </a:xfrm>
          </p:grpSpPr>
          <p:sp>
            <p:nvSpPr>
              <p:cNvPr id="242" name="Freeform 55"/>
              <p:cNvSpPr>
                <a:spLocks/>
              </p:cNvSpPr>
              <p:nvPr/>
            </p:nvSpPr>
            <p:spPr bwMode="auto">
              <a:xfrm>
                <a:off x="5516563" y="4495800"/>
                <a:ext cx="195263" cy="195263"/>
              </a:xfrm>
              <a:custGeom>
                <a:avLst/>
                <a:gdLst/>
                <a:ahLst/>
                <a:cxnLst>
                  <a:cxn ang="0">
                    <a:pos x="61" y="0"/>
                  </a:cxn>
                  <a:cxn ang="0">
                    <a:pos x="78" y="2"/>
                  </a:cxn>
                  <a:cxn ang="0">
                    <a:pos x="93" y="9"/>
                  </a:cxn>
                  <a:cxn ang="0">
                    <a:pos x="104" y="19"/>
                  </a:cxn>
                  <a:cxn ang="0">
                    <a:pos x="115" y="31"/>
                  </a:cxn>
                  <a:cxn ang="0">
                    <a:pos x="121" y="45"/>
                  </a:cxn>
                  <a:cxn ang="0">
                    <a:pos x="123" y="62"/>
                  </a:cxn>
                  <a:cxn ang="0">
                    <a:pos x="121" y="78"/>
                  </a:cxn>
                  <a:cxn ang="0">
                    <a:pos x="115" y="93"/>
                  </a:cxn>
                  <a:cxn ang="0">
                    <a:pos x="104" y="105"/>
                  </a:cxn>
                  <a:cxn ang="0">
                    <a:pos x="93" y="115"/>
                  </a:cxn>
                  <a:cxn ang="0">
                    <a:pos x="78" y="121"/>
                  </a:cxn>
                  <a:cxn ang="0">
                    <a:pos x="61" y="123"/>
                  </a:cxn>
                  <a:cxn ang="0">
                    <a:pos x="45" y="121"/>
                  </a:cxn>
                  <a:cxn ang="0">
                    <a:pos x="30" y="115"/>
                  </a:cxn>
                  <a:cxn ang="0">
                    <a:pos x="18" y="105"/>
                  </a:cxn>
                  <a:cxn ang="0">
                    <a:pos x="8" y="93"/>
                  </a:cxn>
                  <a:cxn ang="0">
                    <a:pos x="2" y="78"/>
                  </a:cxn>
                  <a:cxn ang="0">
                    <a:pos x="0" y="62"/>
                  </a:cxn>
                  <a:cxn ang="0">
                    <a:pos x="2" y="45"/>
                  </a:cxn>
                  <a:cxn ang="0">
                    <a:pos x="8" y="31"/>
                  </a:cxn>
                  <a:cxn ang="0">
                    <a:pos x="18" y="19"/>
                  </a:cxn>
                  <a:cxn ang="0">
                    <a:pos x="30" y="9"/>
                  </a:cxn>
                  <a:cxn ang="0">
                    <a:pos x="45" y="2"/>
                  </a:cxn>
                  <a:cxn ang="0">
                    <a:pos x="61" y="0"/>
                  </a:cxn>
                </a:cxnLst>
                <a:rect l="0" t="0" r="r" b="b"/>
                <a:pathLst>
                  <a:path w="123" h="123">
                    <a:moveTo>
                      <a:pt x="61" y="0"/>
                    </a:moveTo>
                    <a:lnTo>
                      <a:pt x="78" y="2"/>
                    </a:lnTo>
                    <a:lnTo>
                      <a:pt x="93" y="9"/>
                    </a:lnTo>
                    <a:lnTo>
                      <a:pt x="104" y="19"/>
                    </a:lnTo>
                    <a:lnTo>
                      <a:pt x="115" y="31"/>
                    </a:lnTo>
                    <a:lnTo>
                      <a:pt x="121" y="45"/>
                    </a:lnTo>
                    <a:lnTo>
                      <a:pt x="123" y="62"/>
                    </a:lnTo>
                    <a:lnTo>
                      <a:pt x="121" y="78"/>
                    </a:lnTo>
                    <a:lnTo>
                      <a:pt x="115" y="93"/>
                    </a:lnTo>
                    <a:lnTo>
                      <a:pt x="104" y="105"/>
                    </a:lnTo>
                    <a:lnTo>
                      <a:pt x="93" y="115"/>
                    </a:lnTo>
                    <a:lnTo>
                      <a:pt x="78" y="121"/>
                    </a:lnTo>
                    <a:lnTo>
                      <a:pt x="61" y="123"/>
                    </a:lnTo>
                    <a:lnTo>
                      <a:pt x="45" y="121"/>
                    </a:lnTo>
                    <a:lnTo>
                      <a:pt x="30" y="115"/>
                    </a:lnTo>
                    <a:lnTo>
                      <a:pt x="18" y="105"/>
                    </a:lnTo>
                    <a:lnTo>
                      <a:pt x="8" y="93"/>
                    </a:lnTo>
                    <a:lnTo>
                      <a:pt x="2" y="78"/>
                    </a:lnTo>
                    <a:lnTo>
                      <a:pt x="0" y="62"/>
                    </a:lnTo>
                    <a:lnTo>
                      <a:pt x="2" y="45"/>
                    </a:lnTo>
                    <a:lnTo>
                      <a:pt x="8" y="31"/>
                    </a:lnTo>
                    <a:lnTo>
                      <a:pt x="18" y="19"/>
                    </a:lnTo>
                    <a:lnTo>
                      <a:pt x="30" y="9"/>
                    </a:lnTo>
                    <a:lnTo>
                      <a:pt x="45" y="2"/>
                    </a:lnTo>
                    <a:lnTo>
                      <a:pt x="61" y="0"/>
                    </a:lnTo>
                    <a:close/>
                  </a:path>
                </a:pathLst>
              </a:custGeom>
              <a:solidFill>
                <a:srgbClr val="394A4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3" name="Freeform 56"/>
              <p:cNvSpPr>
                <a:spLocks/>
              </p:cNvSpPr>
              <p:nvPr/>
            </p:nvSpPr>
            <p:spPr bwMode="auto">
              <a:xfrm>
                <a:off x="5526088" y="4505325"/>
                <a:ext cx="176213" cy="177800"/>
              </a:xfrm>
              <a:custGeom>
                <a:avLst/>
                <a:gdLst/>
                <a:ahLst/>
                <a:cxnLst>
                  <a:cxn ang="0">
                    <a:pos x="55" y="0"/>
                  </a:cxn>
                  <a:cxn ang="0">
                    <a:pos x="70" y="2"/>
                  </a:cxn>
                  <a:cxn ang="0">
                    <a:pos x="84" y="7"/>
                  </a:cxn>
                  <a:cxn ang="0">
                    <a:pos x="95" y="16"/>
                  </a:cxn>
                  <a:cxn ang="0">
                    <a:pos x="104" y="27"/>
                  </a:cxn>
                  <a:cxn ang="0">
                    <a:pos x="109" y="41"/>
                  </a:cxn>
                  <a:cxn ang="0">
                    <a:pos x="111" y="56"/>
                  </a:cxn>
                  <a:cxn ang="0">
                    <a:pos x="109" y="71"/>
                  </a:cxn>
                  <a:cxn ang="0">
                    <a:pos x="104" y="84"/>
                  </a:cxn>
                  <a:cxn ang="0">
                    <a:pos x="95" y="95"/>
                  </a:cxn>
                  <a:cxn ang="0">
                    <a:pos x="84" y="104"/>
                  </a:cxn>
                  <a:cxn ang="0">
                    <a:pos x="70" y="110"/>
                  </a:cxn>
                  <a:cxn ang="0">
                    <a:pos x="55" y="112"/>
                  </a:cxn>
                  <a:cxn ang="0">
                    <a:pos x="41" y="110"/>
                  </a:cxn>
                  <a:cxn ang="0">
                    <a:pos x="27" y="104"/>
                  </a:cxn>
                  <a:cxn ang="0">
                    <a:pos x="16" y="95"/>
                  </a:cxn>
                  <a:cxn ang="0">
                    <a:pos x="7" y="84"/>
                  </a:cxn>
                  <a:cxn ang="0">
                    <a:pos x="1" y="71"/>
                  </a:cxn>
                  <a:cxn ang="0">
                    <a:pos x="0" y="56"/>
                  </a:cxn>
                  <a:cxn ang="0">
                    <a:pos x="1" y="41"/>
                  </a:cxn>
                  <a:cxn ang="0">
                    <a:pos x="7" y="27"/>
                  </a:cxn>
                  <a:cxn ang="0">
                    <a:pos x="16" y="16"/>
                  </a:cxn>
                  <a:cxn ang="0">
                    <a:pos x="27" y="7"/>
                  </a:cxn>
                  <a:cxn ang="0">
                    <a:pos x="41" y="2"/>
                  </a:cxn>
                  <a:cxn ang="0">
                    <a:pos x="55" y="0"/>
                  </a:cxn>
                </a:cxnLst>
                <a:rect l="0" t="0" r="r" b="b"/>
                <a:pathLst>
                  <a:path w="111" h="112">
                    <a:moveTo>
                      <a:pt x="55" y="0"/>
                    </a:moveTo>
                    <a:lnTo>
                      <a:pt x="70" y="2"/>
                    </a:lnTo>
                    <a:lnTo>
                      <a:pt x="84" y="7"/>
                    </a:lnTo>
                    <a:lnTo>
                      <a:pt x="95" y="16"/>
                    </a:lnTo>
                    <a:lnTo>
                      <a:pt x="104" y="27"/>
                    </a:lnTo>
                    <a:lnTo>
                      <a:pt x="109" y="41"/>
                    </a:lnTo>
                    <a:lnTo>
                      <a:pt x="111" y="56"/>
                    </a:lnTo>
                    <a:lnTo>
                      <a:pt x="109" y="71"/>
                    </a:lnTo>
                    <a:lnTo>
                      <a:pt x="104" y="84"/>
                    </a:lnTo>
                    <a:lnTo>
                      <a:pt x="95" y="95"/>
                    </a:lnTo>
                    <a:lnTo>
                      <a:pt x="84" y="104"/>
                    </a:lnTo>
                    <a:lnTo>
                      <a:pt x="70" y="110"/>
                    </a:lnTo>
                    <a:lnTo>
                      <a:pt x="55" y="112"/>
                    </a:lnTo>
                    <a:lnTo>
                      <a:pt x="41" y="110"/>
                    </a:lnTo>
                    <a:lnTo>
                      <a:pt x="27" y="104"/>
                    </a:lnTo>
                    <a:lnTo>
                      <a:pt x="16" y="95"/>
                    </a:lnTo>
                    <a:lnTo>
                      <a:pt x="7" y="84"/>
                    </a:lnTo>
                    <a:lnTo>
                      <a:pt x="1" y="71"/>
                    </a:lnTo>
                    <a:lnTo>
                      <a:pt x="0" y="56"/>
                    </a:lnTo>
                    <a:lnTo>
                      <a:pt x="1" y="41"/>
                    </a:lnTo>
                    <a:lnTo>
                      <a:pt x="7" y="27"/>
                    </a:lnTo>
                    <a:lnTo>
                      <a:pt x="16" y="16"/>
                    </a:lnTo>
                    <a:lnTo>
                      <a:pt x="27" y="7"/>
                    </a:lnTo>
                    <a:lnTo>
                      <a:pt x="41" y="2"/>
                    </a:lnTo>
                    <a:lnTo>
                      <a:pt x="55"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40" name="Freeform 37"/>
            <p:cNvSpPr>
              <a:spLocks/>
            </p:cNvSpPr>
            <p:nvPr/>
          </p:nvSpPr>
          <p:spPr bwMode="auto">
            <a:xfrm>
              <a:off x="5391869" y="4393003"/>
              <a:ext cx="492058" cy="271335"/>
            </a:xfrm>
            <a:custGeom>
              <a:avLst/>
              <a:gdLst/>
              <a:ahLst/>
              <a:cxnLst>
                <a:cxn ang="0">
                  <a:pos x="192" y="0"/>
                </a:cxn>
                <a:cxn ang="0">
                  <a:pos x="350" y="158"/>
                </a:cxn>
                <a:cxn ang="0">
                  <a:pos x="0" y="193"/>
                </a:cxn>
                <a:cxn ang="0">
                  <a:pos x="192" y="0"/>
                </a:cxn>
              </a:cxnLst>
              <a:rect l="0" t="0" r="r" b="b"/>
              <a:pathLst>
                <a:path w="350" h="193">
                  <a:moveTo>
                    <a:pt x="192" y="0"/>
                  </a:moveTo>
                  <a:lnTo>
                    <a:pt x="350" y="158"/>
                  </a:lnTo>
                  <a:lnTo>
                    <a:pt x="0" y="193"/>
                  </a:lnTo>
                  <a:lnTo>
                    <a:pt x="192"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1" name="Freeform 17"/>
            <p:cNvSpPr>
              <a:spLocks/>
            </p:cNvSpPr>
            <p:nvPr/>
          </p:nvSpPr>
          <p:spPr bwMode="auto">
            <a:xfrm>
              <a:off x="5585856" y="3521978"/>
              <a:ext cx="359904" cy="359905"/>
            </a:xfrm>
            <a:custGeom>
              <a:avLst/>
              <a:gdLst>
                <a:gd name="connsiteX0" fmla="*/ 460 w 533"/>
                <a:gd name="connsiteY0" fmla="*/ 0 h 582"/>
                <a:gd name="connsiteX1" fmla="*/ 533 w 533"/>
                <a:gd name="connsiteY1" fmla="*/ 73 h 582"/>
                <a:gd name="connsiteX2" fmla="*/ 25 w 533"/>
                <a:gd name="connsiteY2" fmla="*/ 582 h 582"/>
                <a:gd name="connsiteX3" fmla="*/ 280 w 533"/>
                <a:gd name="connsiteY3" fmla="*/ 179 h 582"/>
                <a:gd name="connsiteX4" fmla="*/ 460 w 533"/>
                <a:gd name="connsiteY4" fmla="*/ 0 h 582"/>
                <a:gd name="connsiteX0" fmla="*/ 180 w 253"/>
                <a:gd name="connsiteY0" fmla="*/ 0 h 256"/>
                <a:gd name="connsiteX1" fmla="*/ 253 w 253"/>
                <a:gd name="connsiteY1" fmla="*/ 73 h 256"/>
                <a:gd name="connsiteX2" fmla="*/ 72 w 253"/>
                <a:gd name="connsiteY2" fmla="*/ 256 h 256"/>
                <a:gd name="connsiteX3" fmla="*/ 0 w 253"/>
                <a:gd name="connsiteY3" fmla="*/ 179 h 256"/>
                <a:gd name="connsiteX4" fmla="*/ 180 w 253"/>
                <a:gd name="connsiteY4" fmla="*/ 0 h 256"/>
                <a:gd name="connsiteX0" fmla="*/ 183 w 256"/>
                <a:gd name="connsiteY0" fmla="*/ 0 h 256"/>
                <a:gd name="connsiteX1" fmla="*/ 256 w 256"/>
                <a:gd name="connsiteY1" fmla="*/ 73 h 256"/>
                <a:gd name="connsiteX2" fmla="*/ 75 w 256"/>
                <a:gd name="connsiteY2" fmla="*/ 256 h 256"/>
                <a:gd name="connsiteX3" fmla="*/ 0 w 256"/>
                <a:gd name="connsiteY3" fmla="*/ 184 h 256"/>
                <a:gd name="connsiteX4" fmla="*/ 183 w 256"/>
                <a:gd name="connsiteY4" fmla="*/ 0 h 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256">
                  <a:moveTo>
                    <a:pt x="183" y="0"/>
                  </a:moveTo>
                  <a:lnTo>
                    <a:pt x="256" y="73"/>
                  </a:lnTo>
                  <a:lnTo>
                    <a:pt x="75" y="256"/>
                  </a:lnTo>
                  <a:lnTo>
                    <a:pt x="0" y="184"/>
                  </a:lnTo>
                  <a:lnTo>
                    <a:pt x="183" y="0"/>
                  </a:lnTo>
                  <a:close/>
                </a:path>
              </a:pathLst>
            </a:custGeom>
            <a:solidFill>
              <a:schemeClr val="bg1">
                <a:lumMod val="6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44" name="Group 127"/>
          <p:cNvGrpSpPr/>
          <p:nvPr/>
        </p:nvGrpSpPr>
        <p:grpSpPr>
          <a:xfrm>
            <a:off x="990600" y="132698"/>
            <a:ext cx="6096000" cy="6420502"/>
            <a:chOff x="2700338" y="1588"/>
            <a:chExt cx="6781800" cy="6856413"/>
          </a:xfrm>
          <a:solidFill>
            <a:schemeClr val="bg1">
              <a:alpha val="17000"/>
            </a:schemeClr>
          </a:solidFill>
        </p:grpSpPr>
        <p:sp>
          <p:nvSpPr>
            <p:cNvPr id="245"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6"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7"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48" name="Oval 247"/>
          <p:cNvSpPr/>
          <p:nvPr/>
        </p:nvSpPr>
        <p:spPr>
          <a:xfrm>
            <a:off x="4109129" y="1538512"/>
            <a:ext cx="522516" cy="5225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9" name="Oval 248"/>
          <p:cNvSpPr/>
          <p:nvPr/>
        </p:nvSpPr>
        <p:spPr>
          <a:xfrm>
            <a:off x="2248015" y="1637647"/>
            <a:ext cx="319316" cy="3193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0" name="Oval 249"/>
          <p:cNvSpPr/>
          <p:nvPr/>
        </p:nvSpPr>
        <p:spPr>
          <a:xfrm>
            <a:off x="1656490" y="2892175"/>
            <a:ext cx="432690" cy="4326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1" name="Oval 250"/>
          <p:cNvSpPr/>
          <p:nvPr/>
        </p:nvSpPr>
        <p:spPr>
          <a:xfrm>
            <a:off x="995431" y="3402721"/>
            <a:ext cx="294368" cy="2943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2" name="Oval 251"/>
          <p:cNvSpPr/>
          <p:nvPr/>
        </p:nvSpPr>
        <p:spPr>
          <a:xfrm>
            <a:off x="5943600" y="4998516"/>
            <a:ext cx="316435" cy="31643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3" name="Oval 252"/>
          <p:cNvSpPr/>
          <p:nvPr/>
        </p:nvSpPr>
        <p:spPr>
          <a:xfrm>
            <a:off x="6046450" y="4595582"/>
            <a:ext cx="244272" cy="24427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4" name="Oval 253"/>
          <p:cNvSpPr/>
          <p:nvPr/>
        </p:nvSpPr>
        <p:spPr>
          <a:xfrm>
            <a:off x="4694159" y="5805452"/>
            <a:ext cx="328392" cy="32839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0" name="TextBox 259">
            <a:extLst>
              <a:ext uri="{FF2B5EF4-FFF2-40B4-BE49-F238E27FC236}">
                <a16:creationId xmlns="" xmlns:a16="http://schemas.microsoft.com/office/drawing/2014/main" id="{55C4C035-A3CD-9688-3708-A0D9FA3B6A6C}"/>
              </a:ext>
            </a:extLst>
          </p:cNvPr>
          <p:cNvSpPr txBox="1"/>
          <p:nvPr/>
        </p:nvSpPr>
        <p:spPr>
          <a:xfrm>
            <a:off x="261380" y="233173"/>
            <a:ext cx="5928164" cy="5940088"/>
          </a:xfrm>
          <a:prstGeom prst="rect">
            <a:avLst/>
          </a:prstGeom>
          <a:noFill/>
        </p:spPr>
        <p:txBody>
          <a:bodyPr wrap="square" rtlCol="0">
            <a:spAutoFit/>
          </a:bodyPr>
          <a:lstStyle/>
          <a:p>
            <a:pPr marL="342900" indent="-342900">
              <a:buFont typeface="Arial" panose="020B0604020202020204" pitchFamily="34" charset="0"/>
              <a:buChar char="•"/>
            </a:pPr>
            <a:endParaRPr lang="en-US" sz="2200" dirty="0"/>
          </a:p>
          <a:p>
            <a:r>
              <a:rPr lang="en-US" sz="5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Literature Review</a:t>
            </a:r>
          </a:p>
          <a:p>
            <a:endParaRPr lang="en-US" sz="2200" dirty="0"/>
          </a:p>
          <a:p>
            <a:pPr marL="342900" indent="-342900">
              <a:buFont typeface="Arial" panose="020B0604020202020204" pitchFamily="34" charset="0"/>
              <a:buChar char="•"/>
            </a:pPr>
            <a:r>
              <a:rPr lang="en-US" sz="2200" dirty="0" smtClean="0"/>
              <a:t>Recommendation systems </a:t>
            </a:r>
            <a:r>
              <a:rPr lang="en-US" sz="2200" dirty="0"/>
              <a:t>have evolved into indispensable tools, profoundly shaping user choices in the dynamic digital landscape.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smtClean="0"/>
              <a:t>Pranik </a:t>
            </a:r>
            <a:r>
              <a:rPr lang="en-US" sz="2200" dirty="0"/>
              <a:t>Movies stands at the forefront, not merely following but redefining the landscape of recommendation systems.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smtClean="0"/>
              <a:t>Emphasizing </a:t>
            </a:r>
            <a:r>
              <a:rPr lang="en-US" sz="2200" dirty="0"/>
              <a:t>collaborative and content-based filtering techniques, Pranik Movies weaves innovative methodologies to provide users with an immersive and unparalleled cinematic journey.</a:t>
            </a:r>
          </a:p>
        </p:txBody>
      </p:sp>
    </p:spTree>
    <p:extLst>
      <p:ext uri="{BB962C8B-B14F-4D97-AF65-F5344CB8AC3E}">
        <p14:creationId xmlns:p14="http://schemas.microsoft.com/office/powerpoint/2010/main" val="26009287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6419A2C-24F4-F719-47E5-1995EF088C2A}"/>
              </a:ext>
            </a:extLst>
          </p:cNvPr>
          <p:cNvSpPr/>
          <p:nvPr/>
        </p:nvSpPr>
        <p:spPr>
          <a:xfrm>
            <a:off x="0"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3" name="Group 2">
            <a:extLst>
              <a:ext uri="{FF2B5EF4-FFF2-40B4-BE49-F238E27FC236}">
                <a16:creationId xmlns="" xmlns:a16="http://schemas.microsoft.com/office/drawing/2014/main" id="{1004AA3C-2DF9-A704-3A70-B314F2A6E4B8}"/>
              </a:ext>
            </a:extLst>
          </p:cNvPr>
          <p:cNvGrpSpPr>
            <a:grpSpLocks noChangeAspect="1"/>
          </p:cNvGrpSpPr>
          <p:nvPr/>
        </p:nvGrpSpPr>
        <p:grpSpPr bwMode="auto">
          <a:xfrm>
            <a:off x="3860831" y="97466"/>
            <a:ext cx="8284681" cy="4124720"/>
            <a:chOff x="-2508" y="-1001"/>
            <a:chExt cx="12698" cy="6322"/>
          </a:xfrm>
          <a:solidFill>
            <a:schemeClr val="bg1">
              <a:lumMod val="65000"/>
              <a:alpha val="8000"/>
            </a:schemeClr>
          </a:solidFill>
        </p:grpSpPr>
        <p:sp>
          <p:nvSpPr>
            <p:cNvPr id="4"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35" name="TextBox 234"/>
          <p:cNvSpPr txBox="1"/>
          <p:nvPr/>
        </p:nvSpPr>
        <p:spPr>
          <a:xfrm flipH="1">
            <a:off x="9081114" y="1440730"/>
            <a:ext cx="3109875" cy="1476686"/>
          </a:xfrm>
          <a:prstGeom prst="rect">
            <a:avLst/>
          </a:prstGeom>
          <a:noFill/>
        </p:spPr>
        <p:txBody>
          <a:bodyPr wrap="square" rtlCol="0" anchor="ctr">
            <a:spAutoFit/>
          </a:bodyPr>
          <a:lstStyle/>
          <a:p>
            <a:r>
              <a:rPr lang="en-US" sz="1799" dirty="0">
                <a:latin typeface="Arial" pitchFamily="34" charset="0"/>
                <a:cs typeface="Arial" pitchFamily="34" charset="0"/>
              </a:rPr>
              <a:t>Utilizes collaborative filtering to tap into collective user preferences and content-based filtering to analyze inherent movie features.</a:t>
            </a:r>
          </a:p>
        </p:txBody>
      </p:sp>
      <p:sp>
        <p:nvSpPr>
          <p:cNvPr id="236" name="TextBox 235"/>
          <p:cNvSpPr txBox="1"/>
          <p:nvPr/>
        </p:nvSpPr>
        <p:spPr>
          <a:xfrm flipH="1">
            <a:off x="-22411" y="2056443"/>
            <a:ext cx="3352800" cy="1753557"/>
          </a:xfrm>
          <a:prstGeom prst="rect">
            <a:avLst/>
          </a:prstGeom>
          <a:noFill/>
        </p:spPr>
        <p:txBody>
          <a:bodyPr wrap="square" rtlCol="0" anchor="ctr">
            <a:spAutoFit/>
          </a:bodyPr>
          <a:lstStyle/>
          <a:p>
            <a:pPr algn="r"/>
            <a:r>
              <a:rPr lang="en-US" sz="1799" dirty="0">
                <a:latin typeface="Arial" pitchFamily="34" charset="0"/>
                <a:cs typeface="Arial" pitchFamily="34" charset="0"/>
              </a:rPr>
              <a:t>Employs advanced ML algorithms to dissect user behaviors, incorporating ratings and viewing history for accurate, personalized recommendations.</a:t>
            </a:r>
          </a:p>
        </p:txBody>
      </p:sp>
      <p:sp>
        <p:nvSpPr>
          <p:cNvPr id="237" name="TextBox 236"/>
          <p:cNvSpPr txBox="1"/>
          <p:nvPr/>
        </p:nvSpPr>
        <p:spPr>
          <a:xfrm flipH="1">
            <a:off x="8505251" y="3315369"/>
            <a:ext cx="3762949" cy="1199816"/>
          </a:xfrm>
          <a:prstGeom prst="rect">
            <a:avLst/>
          </a:prstGeom>
          <a:noFill/>
        </p:spPr>
        <p:txBody>
          <a:bodyPr wrap="square" rtlCol="0" anchor="ctr">
            <a:spAutoFit/>
          </a:bodyPr>
          <a:lstStyle/>
          <a:p>
            <a:r>
              <a:rPr lang="en-US" sz="1799" dirty="0">
                <a:latin typeface="Arial" pitchFamily="34" charset="0"/>
                <a:cs typeface="Arial" pitchFamily="34" charset="0"/>
              </a:rPr>
              <a:t>Applies text processing methods like stemming, bag-of-words, and TF-IDF for a comprehensive analysis of textual movie data.</a:t>
            </a:r>
          </a:p>
        </p:txBody>
      </p:sp>
      <p:sp>
        <p:nvSpPr>
          <p:cNvPr id="238" name="TextBox 237"/>
          <p:cNvSpPr txBox="1"/>
          <p:nvPr/>
        </p:nvSpPr>
        <p:spPr>
          <a:xfrm flipH="1">
            <a:off x="-22411" y="4317684"/>
            <a:ext cx="3397624" cy="1476686"/>
          </a:xfrm>
          <a:prstGeom prst="rect">
            <a:avLst/>
          </a:prstGeom>
          <a:noFill/>
        </p:spPr>
        <p:txBody>
          <a:bodyPr wrap="square" rtlCol="0" anchor="ctr">
            <a:spAutoFit/>
          </a:bodyPr>
          <a:lstStyle/>
          <a:p>
            <a:pPr algn="r"/>
            <a:r>
              <a:rPr lang="en-US" sz="1799" dirty="0">
                <a:latin typeface="Arial" pitchFamily="34" charset="0"/>
                <a:cs typeface="Arial" pitchFamily="34" charset="0"/>
              </a:rPr>
              <a:t>Adopts a holistic approach to data pre-processing, refining and optimizing input data for subsequent recommendation stages.</a:t>
            </a:r>
          </a:p>
        </p:txBody>
      </p:sp>
      <p:sp>
        <p:nvSpPr>
          <p:cNvPr id="239" name="TextBox 238"/>
          <p:cNvSpPr txBox="1"/>
          <p:nvPr/>
        </p:nvSpPr>
        <p:spPr>
          <a:xfrm flipH="1">
            <a:off x="8168756" y="4824817"/>
            <a:ext cx="4099444" cy="1753557"/>
          </a:xfrm>
          <a:prstGeom prst="rect">
            <a:avLst/>
          </a:prstGeom>
          <a:noFill/>
        </p:spPr>
        <p:txBody>
          <a:bodyPr wrap="square" rtlCol="0" anchor="ctr">
            <a:spAutoFit/>
          </a:bodyPr>
          <a:lstStyle/>
          <a:p>
            <a:r>
              <a:rPr lang="en-US" sz="1799" dirty="0">
                <a:latin typeface="Arial" pitchFamily="34" charset="0"/>
                <a:cs typeface="Arial" pitchFamily="34" charset="0"/>
              </a:rPr>
              <a:t>Integrates rigorous model selection and design, ensuring the recommendation system's accuracy and efficiency in accommodating diverse user preferences and behaviors.</a:t>
            </a:r>
          </a:p>
        </p:txBody>
      </p:sp>
      <p:grpSp>
        <p:nvGrpSpPr>
          <p:cNvPr id="240" name="Group 239"/>
          <p:cNvGrpSpPr/>
          <p:nvPr/>
        </p:nvGrpSpPr>
        <p:grpSpPr>
          <a:xfrm>
            <a:off x="3200400" y="674548"/>
            <a:ext cx="5699773" cy="5824270"/>
            <a:chOff x="3743702" y="1600676"/>
            <a:chExt cx="5071157" cy="4898142"/>
          </a:xfrm>
        </p:grpSpPr>
        <p:sp>
          <p:nvSpPr>
            <p:cNvPr id="241" name="Oval 240"/>
            <p:cNvSpPr/>
            <p:nvPr/>
          </p:nvSpPr>
          <p:spPr>
            <a:xfrm>
              <a:off x="5533157" y="5104963"/>
              <a:ext cx="1414819" cy="411265"/>
            </a:xfrm>
            <a:prstGeom prst="ellipse">
              <a:avLst/>
            </a:prstGeom>
            <a:noFill/>
            <a:ln>
              <a:solidFill>
                <a:schemeClr val="accent1"/>
              </a:solidFill>
            </a:ln>
            <a:scene3d>
              <a:camera prst="perspectiveRelaxed" fov="7200000">
                <a:rot lat="18600000" lon="0" rev="0"/>
              </a:camera>
              <a:lightRig rig="threePt" dir="t"/>
            </a:scene3d>
            <a:sp3d prstMaterial="clear">
              <a:bevelT w="0" h="7620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242" name="Oval 241"/>
            <p:cNvSpPr/>
            <p:nvPr/>
          </p:nvSpPr>
          <p:spPr>
            <a:xfrm>
              <a:off x="5249240" y="4419341"/>
              <a:ext cx="1961533" cy="411265"/>
            </a:xfrm>
            <a:prstGeom prst="ellipse">
              <a:avLst/>
            </a:prstGeom>
            <a:noFill/>
            <a:ln>
              <a:solidFill>
                <a:schemeClr val="accent1"/>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243" name="Oval 242"/>
            <p:cNvSpPr/>
            <p:nvPr/>
          </p:nvSpPr>
          <p:spPr>
            <a:xfrm>
              <a:off x="4906333" y="3635908"/>
              <a:ext cx="2646569" cy="554894"/>
            </a:xfrm>
            <a:prstGeom prst="ellipse">
              <a:avLst/>
            </a:prstGeom>
            <a:noFill/>
            <a:ln>
              <a:solidFill>
                <a:schemeClr val="accent1"/>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244" name="Oval 243"/>
            <p:cNvSpPr/>
            <p:nvPr/>
          </p:nvSpPr>
          <p:spPr>
            <a:xfrm>
              <a:off x="4402859" y="2591019"/>
              <a:ext cx="3629113" cy="878135"/>
            </a:xfrm>
            <a:prstGeom prst="ellipse">
              <a:avLst/>
            </a:prstGeom>
            <a:noFill/>
            <a:ln>
              <a:solidFill>
                <a:schemeClr val="accent1"/>
              </a:solidFill>
            </a:ln>
            <a:scene3d>
              <a:camera prst="perspectiveRelaxed" fov="6000000">
                <a:rot lat="198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245" name="Oval 244"/>
            <p:cNvSpPr/>
            <p:nvPr/>
          </p:nvSpPr>
          <p:spPr>
            <a:xfrm>
              <a:off x="3743702" y="1600676"/>
              <a:ext cx="4907557" cy="1104200"/>
            </a:xfrm>
            <a:prstGeom prst="ellipse">
              <a:avLst/>
            </a:prstGeom>
            <a:noFill/>
            <a:ln>
              <a:solidFill>
                <a:schemeClr val="accent1"/>
              </a:solidFill>
            </a:ln>
            <a:scene3d>
              <a:camera prst="perspectiveRelaxed" fov="6000000">
                <a:rot lat="19800000" lon="0" rev="0"/>
              </a:camera>
              <a:lightRig rig="threePt" dir="t"/>
            </a:scene3d>
            <a:sp3d prstMaterial="clear">
              <a:bevelT w="0" h="1689100"/>
              <a:bevelB w="0" h="596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grpSp>
          <p:nvGrpSpPr>
            <p:cNvPr id="246" name="Group 245"/>
            <p:cNvGrpSpPr/>
            <p:nvPr/>
          </p:nvGrpSpPr>
          <p:grpSpPr>
            <a:xfrm>
              <a:off x="5951013" y="2724976"/>
              <a:ext cx="557039" cy="555666"/>
              <a:chOff x="5992905" y="1760445"/>
              <a:chExt cx="557184" cy="555811"/>
            </a:xfrm>
          </p:grpSpPr>
          <p:sp>
            <p:nvSpPr>
              <p:cNvPr id="265" name="Oval 264"/>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prstClr val="white"/>
                  </a:solidFill>
                </a:endParaRPr>
              </a:p>
            </p:txBody>
          </p:sp>
          <p:sp>
            <p:nvSpPr>
              <p:cNvPr id="266" name="TextBox 265"/>
              <p:cNvSpPr txBox="1"/>
              <p:nvPr/>
            </p:nvSpPr>
            <p:spPr>
              <a:xfrm>
                <a:off x="6006350" y="1876985"/>
                <a:ext cx="543739" cy="307777"/>
              </a:xfrm>
              <a:prstGeom prst="rect">
                <a:avLst/>
              </a:prstGeom>
              <a:noFill/>
            </p:spPr>
            <p:txBody>
              <a:bodyPr wrap="none" rtlCol="0" anchor="ctr">
                <a:spAutoFit/>
              </a:bodyPr>
              <a:lstStyle/>
              <a:p>
                <a:pPr algn="ctr"/>
                <a:r>
                  <a:rPr lang="en-US" sz="1400" dirty="0">
                    <a:solidFill>
                      <a:prstClr val="white"/>
                    </a:solidFill>
                    <a:latin typeface="Arial" pitchFamily="34" charset="0"/>
                    <a:cs typeface="Arial" pitchFamily="34" charset="0"/>
                  </a:rPr>
                  <a:t>20%</a:t>
                </a:r>
              </a:p>
            </p:txBody>
          </p:sp>
        </p:grpSp>
        <p:grpSp>
          <p:nvGrpSpPr>
            <p:cNvPr id="247" name="Group 246"/>
            <p:cNvGrpSpPr/>
            <p:nvPr/>
          </p:nvGrpSpPr>
          <p:grpSpPr>
            <a:xfrm>
              <a:off x="5951013" y="3477343"/>
              <a:ext cx="557039" cy="555666"/>
              <a:chOff x="5992905" y="1760445"/>
              <a:chExt cx="557184" cy="555811"/>
            </a:xfrm>
          </p:grpSpPr>
          <p:sp>
            <p:nvSpPr>
              <p:cNvPr id="263" name="Oval 262"/>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prstClr val="white"/>
                  </a:solidFill>
                </a:endParaRPr>
              </a:p>
            </p:txBody>
          </p:sp>
          <p:sp>
            <p:nvSpPr>
              <p:cNvPr id="264" name="TextBox 263"/>
              <p:cNvSpPr txBox="1"/>
              <p:nvPr/>
            </p:nvSpPr>
            <p:spPr>
              <a:xfrm>
                <a:off x="6006350" y="1876985"/>
                <a:ext cx="543739" cy="307777"/>
              </a:xfrm>
              <a:prstGeom prst="rect">
                <a:avLst/>
              </a:prstGeom>
              <a:noFill/>
            </p:spPr>
            <p:txBody>
              <a:bodyPr wrap="none" rtlCol="0" anchor="ctr">
                <a:spAutoFit/>
              </a:bodyPr>
              <a:lstStyle/>
              <a:p>
                <a:pPr algn="ctr"/>
                <a:r>
                  <a:rPr lang="en-US" sz="1400" dirty="0">
                    <a:solidFill>
                      <a:prstClr val="white"/>
                    </a:solidFill>
                    <a:latin typeface="Arial" pitchFamily="34" charset="0"/>
                    <a:cs typeface="Arial" pitchFamily="34" charset="0"/>
                  </a:rPr>
                  <a:t>40%</a:t>
                </a:r>
              </a:p>
            </p:txBody>
          </p:sp>
        </p:grpSp>
        <p:grpSp>
          <p:nvGrpSpPr>
            <p:cNvPr id="248" name="Group 247"/>
            <p:cNvGrpSpPr/>
            <p:nvPr/>
          </p:nvGrpSpPr>
          <p:grpSpPr>
            <a:xfrm>
              <a:off x="5951013" y="4160254"/>
              <a:ext cx="557039" cy="555666"/>
              <a:chOff x="5992905" y="1760445"/>
              <a:chExt cx="557184" cy="555811"/>
            </a:xfrm>
          </p:grpSpPr>
          <p:sp>
            <p:nvSpPr>
              <p:cNvPr id="261" name="Oval 260"/>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prstClr val="white"/>
                  </a:solidFill>
                </a:endParaRPr>
              </a:p>
            </p:txBody>
          </p:sp>
          <p:sp>
            <p:nvSpPr>
              <p:cNvPr id="262" name="TextBox 261"/>
              <p:cNvSpPr txBox="1"/>
              <p:nvPr/>
            </p:nvSpPr>
            <p:spPr>
              <a:xfrm>
                <a:off x="6006350" y="1876985"/>
                <a:ext cx="543739" cy="307777"/>
              </a:xfrm>
              <a:prstGeom prst="rect">
                <a:avLst/>
              </a:prstGeom>
              <a:noFill/>
            </p:spPr>
            <p:txBody>
              <a:bodyPr wrap="none" rtlCol="0" anchor="ctr">
                <a:spAutoFit/>
              </a:bodyPr>
              <a:lstStyle/>
              <a:p>
                <a:pPr algn="ctr"/>
                <a:r>
                  <a:rPr lang="en-US" sz="1400" dirty="0">
                    <a:solidFill>
                      <a:prstClr val="white"/>
                    </a:solidFill>
                    <a:latin typeface="Arial" pitchFamily="34" charset="0"/>
                    <a:cs typeface="Arial" pitchFamily="34" charset="0"/>
                  </a:rPr>
                  <a:t>60%</a:t>
                </a:r>
              </a:p>
            </p:txBody>
          </p:sp>
        </p:grpSp>
        <p:grpSp>
          <p:nvGrpSpPr>
            <p:cNvPr id="249" name="Group 248"/>
            <p:cNvGrpSpPr/>
            <p:nvPr/>
          </p:nvGrpSpPr>
          <p:grpSpPr>
            <a:xfrm>
              <a:off x="5910679" y="5516229"/>
              <a:ext cx="642958" cy="555666"/>
              <a:chOff x="5952560" y="1760445"/>
              <a:chExt cx="643125" cy="555811"/>
            </a:xfrm>
          </p:grpSpPr>
          <p:sp>
            <p:nvSpPr>
              <p:cNvPr id="259" name="Oval 258"/>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prstClr val="white"/>
                  </a:solidFill>
                </a:endParaRPr>
              </a:p>
            </p:txBody>
          </p:sp>
          <p:sp>
            <p:nvSpPr>
              <p:cNvPr id="260" name="TextBox 259"/>
              <p:cNvSpPr txBox="1"/>
              <p:nvPr/>
            </p:nvSpPr>
            <p:spPr>
              <a:xfrm>
                <a:off x="5952560" y="1882473"/>
                <a:ext cx="643125" cy="307777"/>
              </a:xfrm>
              <a:prstGeom prst="rect">
                <a:avLst/>
              </a:prstGeom>
              <a:noFill/>
            </p:spPr>
            <p:txBody>
              <a:bodyPr wrap="none" rtlCol="0" anchor="ctr">
                <a:spAutoFit/>
              </a:bodyPr>
              <a:lstStyle/>
              <a:p>
                <a:pPr algn="ctr"/>
                <a:r>
                  <a:rPr lang="en-US" sz="1400" dirty="0">
                    <a:solidFill>
                      <a:prstClr val="white"/>
                    </a:solidFill>
                    <a:latin typeface="Arial" pitchFamily="34" charset="0"/>
                    <a:cs typeface="Arial" pitchFamily="34" charset="0"/>
                  </a:rPr>
                  <a:t>100%</a:t>
                </a:r>
              </a:p>
            </p:txBody>
          </p:sp>
        </p:grpSp>
        <p:grpSp>
          <p:nvGrpSpPr>
            <p:cNvPr id="250" name="Group 249"/>
            <p:cNvGrpSpPr/>
            <p:nvPr/>
          </p:nvGrpSpPr>
          <p:grpSpPr>
            <a:xfrm>
              <a:off x="5951013" y="4830608"/>
              <a:ext cx="557039" cy="555666"/>
              <a:chOff x="5992905" y="1760445"/>
              <a:chExt cx="557184" cy="555811"/>
            </a:xfrm>
          </p:grpSpPr>
          <p:sp>
            <p:nvSpPr>
              <p:cNvPr id="257" name="Oval 256"/>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prstClr val="white"/>
                  </a:solidFill>
                </a:endParaRPr>
              </a:p>
            </p:txBody>
          </p:sp>
          <p:sp>
            <p:nvSpPr>
              <p:cNvPr id="258" name="TextBox 257"/>
              <p:cNvSpPr txBox="1"/>
              <p:nvPr/>
            </p:nvSpPr>
            <p:spPr>
              <a:xfrm>
                <a:off x="6006350" y="1882473"/>
                <a:ext cx="543739" cy="307777"/>
              </a:xfrm>
              <a:prstGeom prst="rect">
                <a:avLst/>
              </a:prstGeom>
              <a:noFill/>
            </p:spPr>
            <p:txBody>
              <a:bodyPr wrap="none" rtlCol="0" anchor="ctr">
                <a:spAutoFit/>
              </a:bodyPr>
              <a:lstStyle/>
              <a:p>
                <a:pPr algn="ctr"/>
                <a:r>
                  <a:rPr lang="en-US" sz="1400" dirty="0">
                    <a:solidFill>
                      <a:prstClr val="white"/>
                    </a:solidFill>
                    <a:latin typeface="Arial" pitchFamily="34" charset="0"/>
                    <a:cs typeface="Arial" pitchFamily="34" charset="0"/>
                  </a:rPr>
                  <a:t>80%</a:t>
                </a:r>
              </a:p>
            </p:txBody>
          </p:sp>
        </p:grpSp>
        <p:cxnSp>
          <p:nvCxnSpPr>
            <p:cNvPr id="251" name="Straight Arrow Connector 250"/>
            <p:cNvCxnSpPr/>
            <p:nvPr/>
          </p:nvCxnSpPr>
          <p:spPr>
            <a:xfrm rot="10800000">
              <a:off x="4037549" y="3604886"/>
              <a:ext cx="501892" cy="1588"/>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p:nvPr/>
          </p:nvCxnSpPr>
          <p:spPr>
            <a:xfrm rot="10800000">
              <a:off x="4037548" y="5042986"/>
              <a:ext cx="990342" cy="1588"/>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a:off x="7175586" y="5736049"/>
              <a:ext cx="823331" cy="1588"/>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a:off x="7556486" y="4341574"/>
              <a:ext cx="823331" cy="1588"/>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p:nvPr/>
          </p:nvCxnSpPr>
          <p:spPr>
            <a:xfrm>
              <a:off x="8303636" y="2971919"/>
              <a:ext cx="511223" cy="1588"/>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56" name="Oval 255"/>
            <p:cNvSpPr/>
            <p:nvPr/>
          </p:nvSpPr>
          <p:spPr>
            <a:xfrm>
              <a:off x="5639140" y="6280716"/>
              <a:ext cx="1280040" cy="218102"/>
            </a:xfrm>
            <a:prstGeom prst="ellipse">
              <a:avLst/>
            </a:prstGeom>
            <a:gradFill flip="none" rotWithShape="1">
              <a:gsLst>
                <a:gs pos="0">
                  <a:schemeClr val="tx1">
                    <a:lumMod val="65000"/>
                    <a:lumOff val="35000"/>
                    <a:alpha val="52000"/>
                  </a:scheme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914126">
                <a:defRPr/>
              </a:pPr>
              <a:endParaRPr lang="en-US" sz="1799" kern="0">
                <a:solidFill>
                  <a:sysClr val="window" lastClr="FFFFFF"/>
                </a:solidFill>
              </a:endParaRPr>
            </a:p>
          </p:txBody>
        </p:sp>
      </p:grpSp>
      <p:sp>
        <p:nvSpPr>
          <p:cNvPr id="267" name="TextBox 266">
            <a:extLst>
              <a:ext uri="{FF2B5EF4-FFF2-40B4-BE49-F238E27FC236}">
                <a16:creationId xmlns:a16="http://schemas.microsoft.com/office/drawing/2014/main" xmlns="" id="{CD9B62F0-949F-629A-68BF-42D9F3D379A7}"/>
              </a:ext>
            </a:extLst>
          </p:cNvPr>
          <p:cNvSpPr txBox="1"/>
          <p:nvPr/>
        </p:nvSpPr>
        <p:spPr>
          <a:xfrm>
            <a:off x="3912917" y="920192"/>
            <a:ext cx="4192795" cy="769441"/>
          </a:xfrm>
          <a:prstGeom prst="rect">
            <a:avLst/>
          </a:prstGeom>
          <a:noFill/>
        </p:spPr>
        <p:txBody>
          <a:bodyPr wrap="square">
            <a:spAutoFit/>
          </a:bodyPr>
          <a:lstStyle/>
          <a:p>
            <a:pPr algn="ctr" defTabSz="914126"/>
            <a:r>
              <a:rPr lang="en-US" sz="4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ial" panose="020B0604020202020204" pitchFamily="34" charset="0"/>
                <a:cs typeface="Arial" panose="020B0604020202020204" pitchFamily="34" charset="0"/>
              </a:rPr>
              <a:t>Methodology</a:t>
            </a:r>
            <a:endParaRPr lang="en-US" sz="4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34051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6419A2C-24F4-F719-47E5-1995EF088C2A}"/>
              </a:ext>
            </a:extLst>
          </p:cNvPr>
          <p:cNvSpPr/>
          <p:nvPr/>
        </p:nvSpPr>
        <p:spPr>
          <a:xfrm>
            <a:off x="1"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3" name="Group 2">
            <a:extLst>
              <a:ext uri="{FF2B5EF4-FFF2-40B4-BE49-F238E27FC236}">
                <a16:creationId xmlns="" xmlns:a16="http://schemas.microsoft.com/office/drawing/2014/main" id="{1004AA3C-2DF9-A704-3A70-B314F2A6E4B8}"/>
              </a:ext>
            </a:extLst>
          </p:cNvPr>
          <p:cNvGrpSpPr>
            <a:grpSpLocks noChangeAspect="1"/>
          </p:cNvGrpSpPr>
          <p:nvPr/>
        </p:nvGrpSpPr>
        <p:grpSpPr bwMode="auto">
          <a:xfrm>
            <a:off x="3860831" y="97466"/>
            <a:ext cx="8284681" cy="4124720"/>
            <a:chOff x="-2508" y="-1001"/>
            <a:chExt cx="12698" cy="6322"/>
          </a:xfrm>
          <a:solidFill>
            <a:schemeClr val="bg1">
              <a:lumMod val="65000"/>
              <a:alpha val="8000"/>
            </a:schemeClr>
          </a:solidFill>
        </p:grpSpPr>
        <p:sp>
          <p:nvSpPr>
            <p:cNvPr id="4"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83" y="733600"/>
            <a:ext cx="4784076" cy="5749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 name="TextBox 182">
            <a:extLst>
              <a:ext uri="{FF2B5EF4-FFF2-40B4-BE49-F238E27FC236}">
                <a16:creationId xmlns="" xmlns:a16="http://schemas.microsoft.com/office/drawing/2014/main" id="{55C4C035-A3CD-9688-3708-A0D9FA3B6A6C}"/>
              </a:ext>
            </a:extLst>
          </p:cNvPr>
          <p:cNvSpPr txBox="1"/>
          <p:nvPr/>
        </p:nvSpPr>
        <p:spPr>
          <a:xfrm>
            <a:off x="6061776" y="134556"/>
            <a:ext cx="5928164" cy="6278642"/>
          </a:xfrm>
          <a:prstGeom prst="rect">
            <a:avLst/>
          </a:prstGeom>
          <a:noFill/>
        </p:spPr>
        <p:txBody>
          <a:bodyPr wrap="square" rtlCol="0">
            <a:spAutoFit/>
          </a:bodyPr>
          <a:lstStyle/>
          <a:p>
            <a:pPr marL="342900" indent="-342900">
              <a:buFont typeface="Arial" panose="020B0604020202020204" pitchFamily="34" charset="0"/>
              <a:buChar char="•"/>
            </a:pPr>
            <a:endParaRPr lang="en-US" sz="2200" dirty="0"/>
          </a:p>
          <a:p>
            <a:r>
              <a:rPr lang="en-US" sz="5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System </a:t>
            </a:r>
            <a:r>
              <a:rPr lang="en-US" sz="5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Architecture</a:t>
            </a:r>
            <a:endParaRPr lang="en-US" sz="5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n-US" sz="2200" dirty="0"/>
          </a:p>
          <a:p>
            <a:pPr marL="342900" indent="-342900">
              <a:buFont typeface="Arial" panose="020B0604020202020204" pitchFamily="34" charset="0"/>
              <a:buChar char="•"/>
            </a:pPr>
            <a:r>
              <a:rPr lang="en-US" sz="2200" b="1" dirty="0" smtClean="0"/>
              <a:t>Architecture Overview: </a:t>
            </a:r>
            <a:r>
              <a:rPr lang="en-US" sz="2200" dirty="0" smtClean="0"/>
              <a:t>Provides </a:t>
            </a:r>
            <a:r>
              <a:rPr lang="en-US" sz="2200" dirty="0"/>
              <a:t>a glimpse into the structural foundation of Pranik Movies, highlighting key components that power the recommendation system.</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b="1" dirty="0" smtClean="0"/>
              <a:t>Data </a:t>
            </a:r>
            <a:r>
              <a:rPr lang="en-US" sz="2200" b="1" dirty="0"/>
              <a:t>Pre-Processing and Feature </a:t>
            </a:r>
            <a:r>
              <a:rPr lang="en-US" sz="2200" b="1" dirty="0" smtClean="0"/>
              <a:t>Engineering: </a:t>
            </a:r>
            <a:r>
              <a:rPr lang="en-US" sz="2200" dirty="0" smtClean="0"/>
              <a:t>Details </a:t>
            </a:r>
            <a:r>
              <a:rPr lang="en-US" sz="2200" dirty="0"/>
              <a:t>the crucial stages of data refinement, feature enhancement, and the intricate process of model selection.</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b="1" dirty="0" smtClean="0"/>
              <a:t>Robust </a:t>
            </a:r>
            <a:r>
              <a:rPr lang="en-US" sz="2200" b="1" dirty="0"/>
              <a:t>Recommendation </a:t>
            </a:r>
            <a:r>
              <a:rPr lang="en-US" sz="2200" b="1" dirty="0" smtClean="0"/>
              <a:t>System: </a:t>
            </a:r>
            <a:r>
              <a:rPr lang="en-US" sz="2200" dirty="0" smtClean="0"/>
              <a:t>Emphasizes </a:t>
            </a:r>
            <a:r>
              <a:rPr lang="en-US" sz="2200" dirty="0"/>
              <a:t>the commitment to a robust and efficient recommendation system, ensuring optimal performance and user satisfaction.</a:t>
            </a:r>
          </a:p>
        </p:txBody>
      </p:sp>
    </p:spTree>
    <p:extLst>
      <p:ext uri="{BB962C8B-B14F-4D97-AF65-F5344CB8AC3E}">
        <p14:creationId xmlns:p14="http://schemas.microsoft.com/office/powerpoint/2010/main" val="3246614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6419A2C-24F4-F719-47E5-1995EF088C2A}"/>
              </a:ext>
            </a:extLst>
          </p:cNvPr>
          <p:cNvSpPr/>
          <p:nvPr/>
        </p:nvSpPr>
        <p:spPr>
          <a:xfrm>
            <a:off x="1"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43" y="1143000"/>
            <a:ext cx="5777557"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7" name="TextBox 186">
            <a:extLst>
              <a:ext uri="{FF2B5EF4-FFF2-40B4-BE49-F238E27FC236}">
                <a16:creationId xmlns="" xmlns:a16="http://schemas.microsoft.com/office/drawing/2014/main" id="{55C4C035-A3CD-9688-3708-A0D9FA3B6A6C}"/>
              </a:ext>
            </a:extLst>
          </p:cNvPr>
          <p:cNvSpPr txBox="1"/>
          <p:nvPr/>
        </p:nvSpPr>
        <p:spPr>
          <a:xfrm>
            <a:off x="6250389" y="304800"/>
            <a:ext cx="5928164" cy="5709255"/>
          </a:xfrm>
          <a:prstGeom prst="rect">
            <a:avLst/>
          </a:prstGeom>
          <a:noFill/>
        </p:spPr>
        <p:txBody>
          <a:bodyPr wrap="square" rtlCol="0">
            <a:spAutoFit/>
          </a:bodyPr>
          <a:lstStyle/>
          <a:p>
            <a:pPr marL="342900" indent="-342900">
              <a:buFont typeface="Arial" panose="020B0604020202020204" pitchFamily="34" charset="0"/>
              <a:buChar char="•"/>
            </a:pPr>
            <a:endParaRPr lang="en-US" sz="2200" dirty="0"/>
          </a:p>
          <a:p>
            <a:r>
              <a:rPr lang="en-US" sz="35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Data Attributes Overview</a:t>
            </a:r>
          </a:p>
          <a:p>
            <a:endParaRPr lang="en-US" sz="2200" dirty="0"/>
          </a:p>
          <a:p>
            <a:pPr marL="342900" indent="-342900">
              <a:buFont typeface="Arial" panose="020B0604020202020204" pitchFamily="34" charset="0"/>
              <a:buChar char="•"/>
            </a:pPr>
            <a:r>
              <a:rPr lang="en-US" sz="2200" dirty="0"/>
              <a:t>The dataset offers a wealth of movie details vital for Pranik Movies' recommendation system. From basic elements like title and director to nuanced factors such as budget, popularity, and reviews, these attributes form the backbone of personalized recommendations. </a:t>
            </a:r>
            <a:endParaRPr lang="en-US" sz="2200" dirty="0" smtClean="0"/>
          </a:p>
          <a:p>
            <a:pPr marL="342900" indent="-342900">
              <a:buFont typeface="Arial" panose="020B0604020202020204" pitchFamily="34" charset="0"/>
              <a:buChar char="•"/>
            </a:pPr>
            <a:r>
              <a:rPr lang="en-US" sz="2200" dirty="0" smtClean="0"/>
              <a:t>This </a:t>
            </a:r>
            <a:r>
              <a:rPr lang="en-US" sz="2200" dirty="0"/>
              <a:t>diverse dataset allows Pranik Movies to intricately understand each film, weaving a tailored cinematic experience for users. Explore Table 2 to unravel the richness of data contributing to this personalized recommendation process.</a:t>
            </a:r>
          </a:p>
        </p:txBody>
      </p:sp>
    </p:spTree>
    <p:extLst>
      <p:ext uri="{BB962C8B-B14F-4D97-AF65-F5344CB8AC3E}">
        <p14:creationId xmlns:p14="http://schemas.microsoft.com/office/powerpoint/2010/main" val="3441884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6419A2C-24F4-F719-47E5-1995EF088C2A}"/>
              </a:ext>
            </a:extLst>
          </p:cNvPr>
          <p:cNvSpPr/>
          <p:nvPr/>
        </p:nvSpPr>
        <p:spPr>
          <a:xfrm>
            <a:off x="1" y="-19050"/>
            <a:ext cx="12268412" cy="687705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grpSp>
        <p:nvGrpSpPr>
          <p:cNvPr id="3" name="Group 2">
            <a:extLst>
              <a:ext uri="{FF2B5EF4-FFF2-40B4-BE49-F238E27FC236}">
                <a16:creationId xmlns="" xmlns:a16="http://schemas.microsoft.com/office/drawing/2014/main" id="{1004AA3C-2DF9-A704-3A70-B314F2A6E4B8}"/>
              </a:ext>
            </a:extLst>
          </p:cNvPr>
          <p:cNvGrpSpPr>
            <a:grpSpLocks noChangeAspect="1"/>
          </p:cNvGrpSpPr>
          <p:nvPr/>
        </p:nvGrpSpPr>
        <p:grpSpPr bwMode="auto">
          <a:xfrm>
            <a:off x="3860831" y="97466"/>
            <a:ext cx="8284681" cy="4124720"/>
            <a:chOff x="-2508" y="-1001"/>
            <a:chExt cx="12698" cy="6322"/>
          </a:xfrm>
          <a:solidFill>
            <a:schemeClr val="bg1">
              <a:lumMod val="65000"/>
              <a:alpha val="8000"/>
            </a:schemeClr>
          </a:solidFill>
        </p:grpSpPr>
        <p:sp>
          <p:nvSpPr>
            <p:cNvPr id="4" name="Freeform 29">
              <a:extLst>
                <a:ext uri="{FF2B5EF4-FFF2-40B4-BE49-F238E27FC236}">
                  <a16:creationId xmlns="" xmlns:a16="http://schemas.microsoft.com/office/drawing/2014/main" id="{F0269B7A-ABDA-6AF9-2D5D-A1222DB8666C}"/>
                </a:ext>
              </a:extLst>
            </p:cNvPr>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30">
              <a:extLst>
                <a:ext uri="{FF2B5EF4-FFF2-40B4-BE49-F238E27FC236}">
                  <a16:creationId xmlns="" xmlns:a16="http://schemas.microsoft.com/office/drawing/2014/main" id="{7AB98D73-B07E-DB38-F80B-4766DF879319}"/>
                </a:ext>
              </a:extLst>
            </p:cNvPr>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31">
              <a:extLst>
                <a:ext uri="{FF2B5EF4-FFF2-40B4-BE49-F238E27FC236}">
                  <a16:creationId xmlns="" xmlns:a16="http://schemas.microsoft.com/office/drawing/2014/main" id="{09877F73-BE7E-05D6-47DE-E09B232853DF}"/>
                </a:ext>
              </a:extLst>
            </p:cNvPr>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32">
              <a:extLst>
                <a:ext uri="{FF2B5EF4-FFF2-40B4-BE49-F238E27FC236}">
                  <a16:creationId xmlns="" xmlns:a16="http://schemas.microsoft.com/office/drawing/2014/main" id="{6DA45042-79C9-D4CA-27C9-00578E7B2ADA}"/>
                </a:ext>
              </a:extLst>
            </p:cNvPr>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33">
              <a:extLst>
                <a:ext uri="{FF2B5EF4-FFF2-40B4-BE49-F238E27FC236}">
                  <a16:creationId xmlns="" xmlns:a16="http://schemas.microsoft.com/office/drawing/2014/main" id="{9F84CE50-AD19-DAFE-03EE-64D9C4255B93}"/>
                </a:ext>
              </a:extLst>
            </p:cNvPr>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34">
              <a:extLst>
                <a:ext uri="{FF2B5EF4-FFF2-40B4-BE49-F238E27FC236}">
                  <a16:creationId xmlns="" xmlns:a16="http://schemas.microsoft.com/office/drawing/2014/main" id="{E7E2A65E-7FA8-0EA2-5837-37024E0352B9}"/>
                </a:ext>
              </a:extLst>
            </p:cNvPr>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35">
              <a:extLst>
                <a:ext uri="{FF2B5EF4-FFF2-40B4-BE49-F238E27FC236}">
                  <a16:creationId xmlns="" xmlns:a16="http://schemas.microsoft.com/office/drawing/2014/main" id="{87042620-05EE-06E6-7035-C3D482E06EBD}"/>
                </a:ext>
              </a:extLst>
            </p:cNvPr>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36">
              <a:extLst>
                <a:ext uri="{FF2B5EF4-FFF2-40B4-BE49-F238E27FC236}">
                  <a16:creationId xmlns="" xmlns:a16="http://schemas.microsoft.com/office/drawing/2014/main" id="{904A90BC-2A30-B393-7A94-4A34750143DB}"/>
                </a:ext>
              </a:extLst>
            </p:cNvPr>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37">
              <a:extLst>
                <a:ext uri="{FF2B5EF4-FFF2-40B4-BE49-F238E27FC236}">
                  <a16:creationId xmlns="" xmlns:a16="http://schemas.microsoft.com/office/drawing/2014/main" id="{57D6C0CE-1103-F716-FFC0-BA7892BDE586}"/>
                </a:ext>
              </a:extLst>
            </p:cNvPr>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38">
              <a:extLst>
                <a:ext uri="{FF2B5EF4-FFF2-40B4-BE49-F238E27FC236}">
                  <a16:creationId xmlns="" xmlns:a16="http://schemas.microsoft.com/office/drawing/2014/main" id="{3E764F43-65F9-FBB9-3F76-2BF2196992A9}"/>
                </a:ext>
              </a:extLst>
            </p:cNvPr>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9">
              <a:extLst>
                <a:ext uri="{FF2B5EF4-FFF2-40B4-BE49-F238E27FC236}">
                  <a16:creationId xmlns="" xmlns:a16="http://schemas.microsoft.com/office/drawing/2014/main" id="{9717768E-4C05-0B80-45C1-20B5DC5BE20D}"/>
                </a:ext>
              </a:extLst>
            </p:cNvPr>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40">
              <a:extLst>
                <a:ext uri="{FF2B5EF4-FFF2-40B4-BE49-F238E27FC236}">
                  <a16:creationId xmlns="" xmlns:a16="http://schemas.microsoft.com/office/drawing/2014/main" id="{BF8B7879-5636-FBB0-505E-A83A9CAA7E6C}"/>
                </a:ext>
              </a:extLst>
            </p:cNvPr>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1">
              <a:extLst>
                <a:ext uri="{FF2B5EF4-FFF2-40B4-BE49-F238E27FC236}">
                  <a16:creationId xmlns="" xmlns:a16="http://schemas.microsoft.com/office/drawing/2014/main" id="{6ABB6B06-CFD5-3684-05BE-857B8A7B6C84}"/>
                </a:ext>
              </a:extLst>
            </p:cNvPr>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2">
              <a:extLst>
                <a:ext uri="{FF2B5EF4-FFF2-40B4-BE49-F238E27FC236}">
                  <a16:creationId xmlns="" xmlns:a16="http://schemas.microsoft.com/office/drawing/2014/main" id="{0ED0B368-B698-5817-E901-D95884CD0BE0}"/>
                </a:ext>
              </a:extLst>
            </p:cNvPr>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3">
              <a:extLst>
                <a:ext uri="{FF2B5EF4-FFF2-40B4-BE49-F238E27FC236}">
                  <a16:creationId xmlns="" xmlns:a16="http://schemas.microsoft.com/office/drawing/2014/main" id="{D51C1011-16E1-3C08-4344-1EE34F5A841A}"/>
                </a:ext>
              </a:extLst>
            </p:cNvPr>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44">
              <a:extLst>
                <a:ext uri="{FF2B5EF4-FFF2-40B4-BE49-F238E27FC236}">
                  <a16:creationId xmlns="" xmlns:a16="http://schemas.microsoft.com/office/drawing/2014/main" id="{66150094-B565-58F7-45A3-26E3AC70D037}"/>
                </a:ext>
              </a:extLst>
            </p:cNvPr>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45">
              <a:extLst>
                <a:ext uri="{FF2B5EF4-FFF2-40B4-BE49-F238E27FC236}">
                  <a16:creationId xmlns="" xmlns:a16="http://schemas.microsoft.com/office/drawing/2014/main" id="{8714CEAC-D555-A85F-6DAD-E7F851D96C8E}"/>
                </a:ext>
              </a:extLst>
            </p:cNvPr>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46">
              <a:extLst>
                <a:ext uri="{FF2B5EF4-FFF2-40B4-BE49-F238E27FC236}">
                  <a16:creationId xmlns="" xmlns:a16="http://schemas.microsoft.com/office/drawing/2014/main" id="{30719991-E573-52AE-06BF-45C9B22724B5}"/>
                </a:ext>
              </a:extLst>
            </p:cNvPr>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47">
              <a:extLst>
                <a:ext uri="{FF2B5EF4-FFF2-40B4-BE49-F238E27FC236}">
                  <a16:creationId xmlns="" xmlns:a16="http://schemas.microsoft.com/office/drawing/2014/main" id="{76AFB189-1749-3D80-5270-154F252D60AD}"/>
                </a:ext>
              </a:extLst>
            </p:cNvPr>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48">
              <a:extLst>
                <a:ext uri="{FF2B5EF4-FFF2-40B4-BE49-F238E27FC236}">
                  <a16:creationId xmlns="" xmlns:a16="http://schemas.microsoft.com/office/drawing/2014/main" id="{451B4EE0-5401-3FD1-80AE-B49D2FDD7EC1}"/>
                </a:ext>
              </a:extLst>
            </p:cNvPr>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49">
              <a:extLst>
                <a:ext uri="{FF2B5EF4-FFF2-40B4-BE49-F238E27FC236}">
                  <a16:creationId xmlns="" xmlns:a16="http://schemas.microsoft.com/office/drawing/2014/main" id="{6F56A47F-3C37-10B3-DA6B-737E490827A5}"/>
                </a:ext>
              </a:extLst>
            </p:cNvPr>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0">
              <a:extLst>
                <a:ext uri="{FF2B5EF4-FFF2-40B4-BE49-F238E27FC236}">
                  <a16:creationId xmlns="" xmlns:a16="http://schemas.microsoft.com/office/drawing/2014/main" id="{9B0985B3-8EFC-125D-725D-B23867D90233}"/>
                </a:ext>
              </a:extLst>
            </p:cNvPr>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1">
              <a:extLst>
                <a:ext uri="{FF2B5EF4-FFF2-40B4-BE49-F238E27FC236}">
                  <a16:creationId xmlns="" xmlns:a16="http://schemas.microsoft.com/office/drawing/2014/main" id="{7BDC838A-9F9E-BF5A-CF37-7C249898EC91}"/>
                </a:ext>
              </a:extLst>
            </p:cNvPr>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2">
              <a:extLst>
                <a:ext uri="{FF2B5EF4-FFF2-40B4-BE49-F238E27FC236}">
                  <a16:creationId xmlns="" xmlns:a16="http://schemas.microsoft.com/office/drawing/2014/main" id="{F79EB07E-31FE-0479-8D71-FC6A0313AE64}"/>
                </a:ext>
              </a:extLst>
            </p:cNvPr>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3">
              <a:extLst>
                <a:ext uri="{FF2B5EF4-FFF2-40B4-BE49-F238E27FC236}">
                  <a16:creationId xmlns="" xmlns:a16="http://schemas.microsoft.com/office/drawing/2014/main" id="{4E394454-B311-BC03-A045-C7B42AF586E8}"/>
                </a:ext>
              </a:extLst>
            </p:cNvPr>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4">
              <a:extLst>
                <a:ext uri="{FF2B5EF4-FFF2-40B4-BE49-F238E27FC236}">
                  <a16:creationId xmlns="" xmlns:a16="http://schemas.microsoft.com/office/drawing/2014/main" id="{0721E9A2-D9DD-3764-C1EC-2E9D021933D3}"/>
                </a:ext>
              </a:extLst>
            </p:cNvPr>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5">
              <a:extLst>
                <a:ext uri="{FF2B5EF4-FFF2-40B4-BE49-F238E27FC236}">
                  <a16:creationId xmlns="" xmlns:a16="http://schemas.microsoft.com/office/drawing/2014/main" id="{838EC989-553F-0831-52D2-1B2B91616741}"/>
                </a:ext>
              </a:extLst>
            </p:cNvPr>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6">
              <a:extLst>
                <a:ext uri="{FF2B5EF4-FFF2-40B4-BE49-F238E27FC236}">
                  <a16:creationId xmlns="" xmlns:a16="http://schemas.microsoft.com/office/drawing/2014/main" id="{9187C673-E3CB-527F-71A5-148F869A1FF5}"/>
                </a:ext>
              </a:extLst>
            </p:cNvPr>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7">
              <a:extLst>
                <a:ext uri="{FF2B5EF4-FFF2-40B4-BE49-F238E27FC236}">
                  <a16:creationId xmlns="" xmlns:a16="http://schemas.microsoft.com/office/drawing/2014/main" id="{DB1D7719-D754-A1DE-58ED-F7ED7234830B}"/>
                </a:ext>
              </a:extLst>
            </p:cNvPr>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8">
              <a:extLst>
                <a:ext uri="{FF2B5EF4-FFF2-40B4-BE49-F238E27FC236}">
                  <a16:creationId xmlns="" xmlns:a16="http://schemas.microsoft.com/office/drawing/2014/main" id="{3C80785A-6860-3C61-342A-A5CD718E1635}"/>
                </a:ext>
              </a:extLst>
            </p:cNvPr>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9">
              <a:extLst>
                <a:ext uri="{FF2B5EF4-FFF2-40B4-BE49-F238E27FC236}">
                  <a16:creationId xmlns="" xmlns:a16="http://schemas.microsoft.com/office/drawing/2014/main" id="{7E54DA21-3183-2E67-1B2F-CD7AA6027D84}"/>
                </a:ext>
              </a:extLst>
            </p:cNvPr>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60">
              <a:extLst>
                <a:ext uri="{FF2B5EF4-FFF2-40B4-BE49-F238E27FC236}">
                  <a16:creationId xmlns="" xmlns:a16="http://schemas.microsoft.com/office/drawing/2014/main" id="{43D5D093-3222-9E23-B770-F26AD7D95D2F}"/>
                </a:ext>
              </a:extLst>
            </p:cNvPr>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61">
              <a:extLst>
                <a:ext uri="{FF2B5EF4-FFF2-40B4-BE49-F238E27FC236}">
                  <a16:creationId xmlns="" xmlns:a16="http://schemas.microsoft.com/office/drawing/2014/main" id="{D8D8E229-7272-2447-B63A-7F72595E1A70}"/>
                </a:ext>
              </a:extLst>
            </p:cNvPr>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62">
              <a:extLst>
                <a:ext uri="{FF2B5EF4-FFF2-40B4-BE49-F238E27FC236}">
                  <a16:creationId xmlns="" xmlns:a16="http://schemas.microsoft.com/office/drawing/2014/main" id="{2EA5113E-9D3F-1711-F951-A482C5C83594}"/>
                </a:ext>
              </a:extLst>
            </p:cNvPr>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63">
              <a:extLst>
                <a:ext uri="{FF2B5EF4-FFF2-40B4-BE49-F238E27FC236}">
                  <a16:creationId xmlns="" xmlns:a16="http://schemas.microsoft.com/office/drawing/2014/main" id="{84C6CD1E-4484-2AFD-664E-C44B4BAA4BA8}"/>
                </a:ext>
              </a:extLst>
            </p:cNvPr>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4">
              <a:extLst>
                <a:ext uri="{FF2B5EF4-FFF2-40B4-BE49-F238E27FC236}">
                  <a16:creationId xmlns="" xmlns:a16="http://schemas.microsoft.com/office/drawing/2014/main" id="{2DCA9C4C-F63E-1535-D582-CFE8586FEB39}"/>
                </a:ext>
              </a:extLst>
            </p:cNvPr>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65">
              <a:extLst>
                <a:ext uri="{FF2B5EF4-FFF2-40B4-BE49-F238E27FC236}">
                  <a16:creationId xmlns="" xmlns:a16="http://schemas.microsoft.com/office/drawing/2014/main" id="{AEEBF66F-3540-0A0B-0427-3304B373962A}"/>
                </a:ext>
              </a:extLst>
            </p:cNvPr>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66">
              <a:extLst>
                <a:ext uri="{FF2B5EF4-FFF2-40B4-BE49-F238E27FC236}">
                  <a16:creationId xmlns="" xmlns:a16="http://schemas.microsoft.com/office/drawing/2014/main" id="{BFF658FB-F1B4-32E8-CD55-A9D4E978DAE8}"/>
                </a:ext>
              </a:extLst>
            </p:cNvPr>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67">
              <a:extLst>
                <a:ext uri="{FF2B5EF4-FFF2-40B4-BE49-F238E27FC236}">
                  <a16:creationId xmlns="" xmlns:a16="http://schemas.microsoft.com/office/drawing/2014/main" id="{6187BC9D-FDD1-3047-1EF2-BE9869F231EC}"/>
                </a:ext>
              </a:extLst>
            </p:cNvPr>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68">
              <a:extLst>
                <a:ext uri="{FF2B5EF4-FFF2-40B4-BE49-F238E27FC236}">
                  <a16:creationId xmlns="" xmlns:a16="http://schemas.microsoft.com/office/drawing/2014/main" id="{441E6C87-04D5-E503-8EE9-F8F870356EBB}"/>
                </a:ext>
              </a:extLst>
            </p:cNvPr>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69">
              <a:extLst>
                <a:ext uri="{FF2B5EF4-FFF2-40B4-BE49-F238E27FC236}">
                  <a16:creationId xmlns="" xmlns:a16="http://schemas.microsoft.com/office/drawing/2014/main" id="{C377C3AF-BA89-E630-A72F-7DD70CEF461A}"/>
                </a:ext>
              </a:extLst>
            </p:cNvPr>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70">
              <a:extLst>
                <a:ext uri="{FF2B5EF4-FFF2-40B4-BE49-F238E27FC236}">
                  <a16:creationId xmlns="" xmlns:a16="http://schemas.microsoft.com/office/drawing/2014/main" id="{6CC45D37-C9A3-2B7A-82EF-EDD7EDF6895D}"/>
                </a:ext>
              </a:extLst>
            </p:cNvPr>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71">
              <a:extLst>
                <a:ext uri="{FF2B5EF4-FFF2-40B4-BE49-F238E27FC236}">
                  <a16:creationId xmlns="" xmlns:a16="http://schemas.microsoft.com/office/drawing/2014/main" id="{8859D6CC-CA21-4763-7BAB-77DA668EE0A7}"/>
                </a:ext>
              </a:extLst>
            </p:cNvPr>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72">
              <a:extLst>
                <a:ext uri="{FF2B5EF4-FFF2-40B4-BE49-F238E27FC236}">
                  <a16:creationId xmlns="" xmlns:a16="http://schemas.microsoft.com/office/drawing/2014/main" id="{717CCD9C-A036-1650-EA52-6F5ECD058FBB}"/>
                </a:ext>
              </a:extLst>
            </p:cNvPr>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73">
              <a:extLst>
                <a:ext uri="{FF2B5EF4-FFF2-40B4-BE49-F238E27FC236}">
                  <a16:creationId xmlns="" xmlns:a16="http://schemas.microsoft.com/office/drawing/2014/main" id="{26942277-5B9C-8610-5437-18EC26CEF607}"/>
                </a:ext>
              </a:extLst>
            </p:cNvPr>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74">
              <a:extLst>
                <a:ext uri="{FF2B5EF4-FFF2-40B4-BE49-F238E27FC236}">
                  <a16:creationId xmlns="" xmlns:a16="http://schemas.microsoft.com/office/drawing/2014/main" id="{8A190BF2-B9D8-CC9E-BE7A-A2D22DFE41CD}"/>
                </a:ext>
              </a:extLst>
            </p:cNvPr>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75">
              <a:extLst>
                <a:ext uri="{FF2B5EF4-FFF2-40B4-BE49-F238E27FC236}">
                  <a16:creationId xmlns="" xmlns:a16="http://schemas.microsoft.com/office/drawing/2014/main" id="{6DD9A700-9333-B614-5AA3-4F54A39A6F95}"/>
                </a:ext>
              </a:extLst>
            </p:cNvPr>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76">
              <a:extLst>
                <a:ext uri="{FF2B5EF4-FFF2-40B4-BE49-F238E27FC236}">
                  <a16:creationId xmlns="" xmlns:a16="http://schemas.microsoft.com/office/drawing/2014/main" id="{09F5F594-1DE4-C003-9961-6E68D540B447}"/>
                </a:ext>
              </a:extLst>
            </p:cNvPr>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77">
              <a:extLst>
                <a:ext uri="{FF2B5EF4-FFF2-40B4-BE49-F238E27FC236}">
                  <a16:creationId xmlns="" xmlns:a16="http://schemas.microsoft.com/office/drawing/2014/main" id="{50106E97-7D2B-85B3-8B95-F64308DD5902}"/>
                </a:ext>
              </a:extLst>
            </p:cNvPr>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78">
              <a:extLst>
                <a:ext uri="{FF2B5EF4-FFF2-40B4-BE49-F238E27FC236}">
                  <a16:creationId xmlns="" xmlns:a16="http://schemas.microsoft.com/office/drawing/2014/main" id="{03708E30-F4E8-293B-FDA8-5EEE352A95E0}"/>
                </a:ext>
              </a:extLst>
            </p:cNvPr>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9">
              <a:extLst>
                <a:ext uri="{FF2B5EF4-FFF2-40B4-BE49-F238E27FC236}">
                  <a16:creationId xmlns="" xmlns:a16="http://schemas.microsoft.com/office/drawing/2014/main" id="{83DF170C-8E7B-C49E-5EA6-09707F1DDE48}"/>
                </a:ext>
              </a:extLst>
            </p:cNvPr>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80">
              <a:extLst>
                <a:ext uri="{FF2B5EF4-FFF2-40B4-BE49-F238E27FC236}">
                  <a16:creationId xmlns="" xmlns:a16="http://schemas.microsoft.com/office/drawing/2014/main" id="{F95DD537-859D-4B35-8C46-9C0D89FFD807}"/>
                </a:ext>
              </a:extLst>
            </p:cNvPr>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81">
              <a:extLst>
                <a:ext uri="{FF2B5EF4-FFF2-40B4-BE49-F238E27FC236}">
                  <a16:creationId xmlns="" xmlns:a16="http://schemas.microsoft.com/office/drawing/2014/main" id="{9CF234C9-B37B-F870-966F-0BEA8FD4B189}"/>
                </a:ext>
              </a:extLst>
            </p:cNvPr>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82">
              <a:extLst>
                <a:ext uri="{FF2B5EF4-FFF2-40B4-BE49-F238E27FC236}">
                  <a16:creationId xmlns="" xmlns:a16="http://schemas.microsoft.com/office/drawing/2014/main" id="{C2D38BC8-F44B-43DE-4F43-0F5B66860B7C}"/>
                </a:ext>
              </a:extLst>
            </p:cNvPr>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83">
              <a:extLst>
                <a:ext uri="{FF2B5EF4-FFF2-40B4-BE49-F238E27FC236}">
                  <a16:creationId xmlns="" xmlns:a16="http://schemas.microsoft.com/office/drawing/2014/main" id="{1D86B5F3-ED9F-32B3-4D50-F60E911DB5F5}"/>
                </a:ext>
              </a:extLst>
            </p:cNvPr>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84">
              <a:extLst>
                <a:ext uri="{FF2B5EF4-FFF2-40B4-BE49-F238E27FC236}">
                  <a16:creationId xmlns="" xmlns:a16="http://schemas.microsoft.com/office/drawing/2014/main" id="{EDE7CA97-6177-E4CF-8DDC-FF94D9CBE5AC}"/>
                </a:ext>
              </a:extLst>
            </p:cNvPr>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85">
              <a:extLst>
                <a:ext uri="{FF2B5EF4-FFF2-40B4-BE49-F238E27FC236}">
                  <a16:creationId xmlns="" xmlns:a16="http://schemas.microsoft.com/office/drawing/2014/main" id="{515B0C63-D640-8F7A-E70E-AC3EE7F769A7}"/>
                </a:ext>
              </a:extLst>
            </p:cNvPr>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86">
              <a:extLst>
                <a:ext uri="{FF2B5EF4-FFF2-40B4-BE49-F238E27FC236}">
                  <a16:creationId xmlns="" xmlns:a16="http://schemas.microsoft.com/office/drawing/2014/main" id="{D64A0480-339C-450A-8D70-86AFC4BFC396}"/>
                </a:ext>
              </a:extLst>
            </p:cNvPr>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87">
              <a:extLst>
                <a:ext uri="{FF2B5EF4-FFF2-40B4-BE49-F238E27FC236}">
                  <a16:creationId xmlns="" xmlns:a16="http://schemas.microsoft.com/office/drawing/2014/main" id="{85DB39FA-8B92-6ACD-5219-40306D86E3DF}"/>
                </a:ext>
              </a:extLst>
            </p:cNvPr>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8">
              <a:extLst>
                <a:ext uri="{FF2B5EF4-FFF2-40B4-BE49-F238E27FC236}">
                  <a16:creationId xmlns="" xmlns:a16="http://schemas.microsoft.com/office/drawing/2014/main" id="{617FFD4F-5EBD-86F9-B110-C7575068DD89}"/>
                </a:ext>
              </a:extLst>
            </p:cNvPr>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9">
              <a:extLst>
                <a:ext uri="{FF2B5EF4-FFF2-40B4-BE49-F238E27FC236}">
                  <a16:creationId xmlns="" xmlns:a16="http://schemas.microsoft.com/office/drawing/2014/main" id="{B317A378-D0A6-71C7-DC30-F8A7A3D15DC8}"/>
                </a:ext>
              </a:extLst>
            </p:cNvPr>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90">
              <a:extLst>
                <a:ext uri="{FF2B5EF4-FFF2-40B4-BE49-F238E27FC236}">
                  <a16:creationId xmlns="" xmlns:a16="http://schemas.microsoft.com/office/drawing/2014/main" id="{BCF80735-1074-66BE-E60C-AA5EDA9EB194}"/>
                </a:ext>
              </a:extLst>
            </p:cNvPr>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91">
              <a:extLst>
                <a:ext uri="{FF2B5EF4-FFF2-40B4-BE49-F238E27FC236}">
                  <a16:creationId xmlns="" xmlns:a16="http://schemas.microsoft.com/office/drawing/2014/main" id="{4BE63962-C4B5-C81E-F070-0D6EC66E75E0}"/>
                </a:ext>
              </a:extLst>
            </p:cNvPr>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92">
              <a:extLst>
                <a:ext uri="{FF2B5EF4-FFF2-40B4-BE49-F238E27FC236}">
                  <a16:creationId xmlns="" xmlns:a16="http://schemas.microsoft.com/office/drawing/2014/main" id="{5C864917-D79D-7A66-11A1-FC70A437883A}"/>
                </a:ext>
              </a:extLst>
            </p:cNvPr>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3">
              <a:extLst>
                <a:ext uri="{FF2B5EF4-FFF2-40B4-BE49-F238E27FC236}">
                  <a16:creationId xmlns="" xmlns:a16="http://schemas.microsoft.com/office/drawing/2014/main" id="{C09A0E77-7478-6069-0669-2C2922B6CCE0}"/>
                </a:ext>
              </a:extLst>
            </p:cNvPr>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4">
              <a:extLst>
                <a:ext uri="{FF2B5EF4-FFF2-40B4-BE49-F238E27FC236}">
                  <a16:creationId xmlns="" xmlns:a16="http://schemas.microsoft.com/office/drawing/2014/main" id="{D6B2412B-5ADC-C4E4-DC5A-71E91D926E76}"/>
                </a:ext>
              </a:extLst>
            </p:cNvPr>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5">
              <a:extLst>
                <a:ext uri="{FF2B5EF4-FFF2-40B4-BE49-F238E27FC236}">
                  <a16:creationId xmlns="" xmlns:a16="http://schemas.microsoft.com/office/drawing/2014/main" id="{A5C238E1-60D9-5539-4303-967070F97335}"/>
                </a:ext>
              </a:extLst>
            </p:cNvPr>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6">
              <a:extLst>
                <a:ext uri="{FF2B5EF4-FFF2-40B4-BE49-F238E27FC236}">
                  <a16:creationId xmlns="" xmlns:a16="http://schemas.microsoft.com/office/drawing/2014/main" id="{ED35C83E-31C8-88E6-8EF9-DECE5B90A662}"/>
                </a:ext>
              </a:extLst>
            </p:cNvPr>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7">
              <a:extLst>
                <a:ext uri="{FF2B5EF4-FFF2-40B4-BE49-F238E27FC236}">
                  <a16:creationId xmlns="" xmlns:a16="http://schemas.microsoft.com/office/drawing/2014/main" id="{A9FBE967-1EE0-04DB-1486-E7B1E91FF087}"/>
                </a:ext>
              </a:extLst>
            </p:cNvPr>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8">
              <a:extLst>
                <a:ext uri="{FF2B5EF4-FFF2-40B4-BE49-F238E27FC236}">
                  <a16:creationId xmlns="" xmlns:a16="http://schemas.microsoft.com/office/drawing/2014/main" id="{0604311F-F8D5-AC8E-5196-1AC11B83998F}"/>
                </a:ext>
              </a:extLst>
            </p:cNvPr>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9">
              <a:extLst>
                <a:ext uri="{FF2B5EF4-FFF2-40B4-BE49-F238E27FC236}">
                  <a16:creationId xmlns="" xmlns:a16="http://schemas.microsoft.com/office/drawing/2014/main" id="{2BCEADAE-235A-610F-4803-64013A8F7CDC}"/>
                </a:ext>
              </a:extLst>
            </p:cNvPr>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00">
              <a:extLst>
                <a:ext uri="{FF2B5EF4-FFF2-40B4-BE49-F238E27FC236}">
                  <a16:creationId xmlns="" xmlns:a16="http://schemas.microsoft.com/office/drawing/2014/main" id="{23728B13-0E7A-6BBB-E9EE-AA8F6BAFB996}"/>
                </a:ext>
              </a:extLst>
            </p:cNvPr>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01">
              <a:extLst>
                <a:ext uri="{FF2B5EF4-FFF2-40B4-BE49-F238E27FC236}">
                  <a16:creationId xmlns="" xmlns:a16="http://schemas.microsoft.com/office/drawing/2014/main" id="{1A8A87BE-AE7E-B5B2-28FE-F6727A96C258}"/>
                </a:ext>
              </a:extLst>
            </p:cNvPr>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2">
              <a:extLst>
                <a:ext uri="{FF2B5EF4-FFF2-40B4-BE49-F238E27FC236}">
                  <a16:creationId xmlns="" xmlns:a16="http://schemas.microsoft.com/office/drawing/2014/main" id="{6F7D01ED-6B4D-A39E-2923-7437D1F79D09}"/>
                </a:ext>
              </a:extLst>
            </p:cNvPr>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3">
              <a:extLst>
                <a:ext uri="{FF2B5EF4-FFF2-40B4-BE49-F238E27FC236}">
                  <a16:creationId xmlns="" xmlns:a16="http://schemas.microsoft.com/office/drawing/2014/main" id="{55884AB5-12CE-9038-0E4E-F3A39A691100}"/>
                </a:ext>
              </a:extLst>
            </p:cNvPr>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4">
              <a:extLst>
                <a:ext uri="{FF2B5EF4-FFF2-40B4-BE49-F238E27FC236}">
                  <a16:creationId xmlns="" xmlns:a16="http://schemas.microsoft.com/office/drawing/2014/main" id="{4B508961-56E0-5467-0B45-D6353CA9A1E0}"/>
                </a:ext>
              </a:extLst>
            </p:cNvPr>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5">
              <a:extLst>
                <a:ext uri="{FF2B5EF4-FFF2-40B4-BE49-F238E27FC236}">
                  <a16:creationId xmlns="" xmlns:a16="http://schemas.microsoft.com/office/drawing/2014/main" id="{2699D81A-5C6F-60F4-89A9-CCC40D7FC9A9}"/>
                </a:ext>
              </a:extLst>
            </p:cNvPr>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6">
              <a:extLst>
                <a:ext uri="{FF2B5EF4-FFF2-40B4-BE49-F238E27FC236}">
                  <a16:creationId xmlns="" xmlns:a16="http://schemas.microsoft.com/office/drawing/2014/main" id="{87895E5A-99F3-1BFB-E316-AAA6ACE5FE28}"/>
                </a:ext>
              </a:extLst>
            </p:cNvPr>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7">
              <a:extLst>
                <a:ext uri="{FF2B5EF4-FFF2-40B4-BE49-F238E27FC236}">
                  <a16:creationId xmlns="" xmlns:a16="http://schemas.microsoft.com/office/drawing/2014/main" id="{4528B8FC-7818-7253-FCA7-BD43458FA557}"/>
                </a:ext>
              </a:extLst>
            </p:cNvPr>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8">
              <a:extLst>
                <a:ext uri="{FF2B5EF4-FFF2-40B4-BE49-F238E27FC236}">
                  <a16:creationId xmlns="" xmlns:a16="http://schemas.microsoft.com/office/drawing/2014/main" id="{14850366-D1CA-7BC2-EF96-35699D9A94FF}"/>
                </a:ext>
              </a:extLst>
            </p:cNvPr>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9">
              <a:extLst>
                <a:ext uri="{FF2B5EF4-FFF2-40B4-BE49-F238E27FC236}">
                  <a16:creationId xmlns="" xmlns:a16="http://schemas.microsoft.com/office/drawing/2014/main" id="{B332EEF9-5F2D-B987-26DA-DCFA989F76D2}"/>
                </a:ext>
              </a:extLst>
            </p:cNvPr>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10">
              <a:extLst>
                <a:ext uri="{FF2B5EF4-FFF2-40B4-BE49-F238E27FC236}">
                  <a16:creationId xmlns="" xmlns:a16="http://schemas.microsoft.com/office/drawing/2014/main" id="{670F542A-636E-82B6-D776-C708B9750460}"/>
                </a:ext>
              </a:extLst>
            </p:cNvPr>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11">
              <a:extLst>
                <a:ext uri="{FF2B5EF4-FFF2-40B4-BE49-F238E27FC236}">
                  <a16:creationId xmlns="" xmlns:a16="http://schemas.microsoft.com/office/drawing/2014/main" id="{64654750-2310-ED9F-4D20-F6AD7A89F162}"/>
                </a:ext>
              </a:extLst>
            </p:cNvPr>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2">
              <a:extLst>
                <a:ext uri="{FF2B5EF4-FFF2-40B4-BE49-F238E27FC236}">
                  <a16:creationId xmlns="" xmlns:a16="http://schemas.microsoft.com/office/drawing/2014/main" id="{12C2FDF7-1FF3-6B97-CA85-969549D82168}"/>
                </a:ext>
              </a:extLst>
            </p:cNvPr>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3">
              <a:extLst>
                <a:ext uri="{FF2B5EF4-FFF2-40B4-BE49-F238E27FC236}">
                  <a16:creationId xmlns="" xmlns:a16="http://schemas.microsoft.com/office/drawing/2014/main" id="{5A98459A-7A64-242E-63A6-CB18E9C06FC8}"/>
                </a:ext>
              </a:extLst>
            </p:cNvPr>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4">
              <a:extLst>
                <a:ext uri="{FF2B5EF4-FFF2-40B4-BE49-F238E27FC236}">
                  <a16:creationId xmlns="" xmlns:a16="http://schemas.microsoft.com/office/drawing/2014/main" id="{21FCAD35-1CBF-95AD-2729-3B8E8229DC2C}"/>
                </a:ext>
              </a:extLst>
            </p:cNvPr>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5">
              <a:extLst>
                <a:ext uri="{FF2B5EF4-FFF2-40B4-BE49-F238E27FC236}">
                  <a16:creationId xmlns="" xmlns:a16="http://schemas.microsoft.com/office/drawing/2014/main" id="{FCB98566-04A2-3613-D479-42929A714043}"/>
                </a:ext>
              </a:extLst>
            </p:cNvPr>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6">
              <a:extLst>
                <a:ext uri="{FF2B5EF4-FFF2-40B4-BE49-F238E27FC236}">
                  <a16:creationId xmlns="" xmlns:a16="http://schemas.microsoft.com/office/drawing/2014/main" id="{B30C012D-FFA9-6038-82D6-2334FF1F1D10}"/>
                </a:ext>
              </a:extLst>
            </p:cNvPr>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7">
              <a:extLst>
                <a:ext uri="{FF2B5EF4-FFF2-40B4-BE49-F238E27FC236}">
                  <a16:creationId xmlns="" xmlns:a16="http://schemas.microsoft.com/office/drawing/2014/main" id="{AF162223-5857-5A3B-6055-869B3D81AC73}"/>
                </a:ext>
              </a:extLst>
            </p:cNvPr>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8">
              <a:extLst>
                <a:ext uri="{FF2B5EF4-FFF2-40B4-BE49-F238E27FC236}">
                  <a16:creationId xmlns="" xmlns:a16="http://schemas.microsoft.com/office/drawing/2014/main" id="{0535A5F0-EB08-CEE7-311C-53E639840DB0}"/>
                </a:ext>
              </a:extLst>
            </p:cNvPr>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9">
              <a:extLst>
                <a:ext uri="{FF2B5EF4-FFF2-40B4-BE49-F238E27FC236}">
                  <a16:creationId xmlns="" xmlns:a16="http://schemas.microsoft.com/office/drawing/2014/main" id="{486581BD-B761-F5EA-7E96-ED1A47944B0E}"/>
                </a:ext>
              </a:extLst>
            </p:cNvPr>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20">
              <a:extLst>
                <a:ext uri="{FF2B5EF4-FFF2-40B4-BE49-F238E27FC236}">
                  <a16:creationId xmlns="" xmlns:a16="http://schemas.microsoft.com/office/drawing/2014/main" id="{F2DF222C-A4CE-27FA-4A7F-1293809DBC3C}"/>
                </a:ext>
              </a:extLst>
            </p:cNvPr>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21">
              <a:extLst>
                <a:ext uri="{FF2B5EF4-FFF2-40B4-BE49-F238E27FC236}">
                  <a16:creationId xmlns="" xmlns:a16="http://schemas.microsoft.com/office/drawing/2014/main" id="{FF0DA7FF-F4AB-7C85-FF67-FEB844060495}"/>
                </a:ext>
              </a:extLst>
            </p:cNvPr>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2">
              <a:extLst>
                <a:ext uri="{FF2B5EF4-FFF2-40B4-BE49-F238E27FC236}">
                  <a16:creationId xmlns="" xmlns:a16="http://schemas.microsoft.com/office/drawing/2014/main" id="{642A7115-2260-6A9E-4F3F-C78E12259D29}"/>
                </a:ext>
              </a:extLst>
            </p:cNvPr>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3">
              <a:extLst>
                <a:ext uri="{FF2B5EF4-FFF2-40B4-BE49-F238E27FC236}">
                  <a16:creationId xmlns="" xmlns:a16="http://schemas.microsoft.com/office/drawing/2014/main" id="{9196C133-6758-9AFC-09D2-59098BDA317F}"/>
                </a:ext>
              </a:extLst>
            </p:cNvPr>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4">
              <a:extLst>
                <a:ext uri="{FF2B5EF4-FFF2-40B4-BE49-F238E27FC236}">
                  <a16:creationId xmlns="" xmlns:a16="http://schemas.microsoft.com/office/drawing/2014/main" id="{CEAB46A5-BE09-295D-7D82-391706E7AA8C}"/>
                </a:ext>
              </a:extLst>
            </p:cNvPr>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5">
              <a:extLst>
                <a:ext uri="{FF2B5EF4-FFF2-40B4-BE49-F238E27FC236}">
                  <a16:creationId xmlns="" xmlns:a16="http://schemas.microsoft.com/office/drawing/2014/main" id="{8FECA53E-7846-1045-D779-438003110A93}"/>
                </a:ext>
              </a:extLst>
            </p:cNvPr>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6">
              <a:extLst>
                <a:ext uri="{FF2B5EF4-FFF2-40B4-BE49-F238E27FC236}">
                  <a16:creationId xmlns="" xmlns:a16="http://schemas.microsoft.com/office/drawing/2014/main" id="{9F94CD22-45F5-B4E4-AC00-494BB3B02B58}"/>
                </a:ext>
              </a:extLst>
            </p:cNvPr>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7">
              <a:extLst>
                <a:ext uri="{FF2B5EF4-FFF2-40B4-BE49-F238E27FC236}">
                  <a16:creationId xmlns="" xmlns:a16="http://schemas.microsoft.com/office/drawing/2014/main" id="{50AF4457-A5D6-D2B1-B6AD-C264ACBAFBBB}"/>
                </a:ext>
              </a:extLst>
            </p:cNvPr>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8">
              <a:extLst>
                <a:ext uri="{FF2B5EF4-FFF2-40B4-BE49-F238E27FC236}">
                  <a16:creationId xmlns="" xmlns:a16="http://schemas.microsoft.com/office/drawing/2014/main" id="{94C94D1C-9199-26F9-174E-36E22E2099D6}"/>
                </a:ext>
              </a:extLst>
            </p:cNvPr>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9">
              <a:extLst>
                <a:ext uri="{FF2B5EF4-FFF2-40B4-BE49-F238E27FC236}">
                  <a16:creationId xmlns="" xmlns:a16="http://schemas.microsoft.com/office/drawing/2014/main" id="{12E0F30A-25A4-9054-74A2-65DF5244C8F1}"/>
                </a:ext>
              </a:extLst>
            </p:cNvPr>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30">
              <a:extLst>
                <a:ext uri="{FF2B5EF4-FFF2-40B4-BE49-F238E27FC236}">
                  <a16:creationId xmlns="" xmlns:a16="http://schemas.microsoft.com/office/drawing/2014/main" id="{676E263C-505A-9C89-CE89-216EBB68682F}"/>
                </a:ext>
              </a:extLst>
            </p:cNvPr>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31">
              <a:extLst>
                <a:ext uri="{FF2B5EF4-FFF2-40B4-BE49-F238E27FC236}">
                  <a16:creationId xmlns="" xmlns:a16="http://schemas.microsoft.com/office/drawing/2014/main" id="{61C695AA-C7BB-03D5-D36E-CD1B857DD3FF}"/>
                </a:ext>
              </a:extLst>
            </p:cNvPr>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2">
              <a:extLst>
                <a:ext uri="{FF2B5EF4-FFF2-40B4-BE49-F238E27FC236}">
                  <a16:creationId xmlns="" xmlns:a16="http://schemas.microsoft.com/office/drawing/2014/main" id="{BD0601F4-299F-CA74-CC98-27584251A1CD}"/>
                </a:ext>
              </a:extLst>
            </p:cNvPr>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3">
              <a:extLst>
                <a:ext uri="{FF2B5EF4-FFF2-40B4-BE49-F238E27FC236}">
                  <a16:creationId xmlns="" xmlns:a16="http://schemas.microsoft.com/office/drawing/2014/main" id="{2BBA3250-187B-CB8E-07BF-11F3896CA22C}"/>
                </a:ext>
              </a:extLst>
            </p:cNvPr>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4">
              <a:extLst>
                <a:ext uri="{FF2B5EF4-FFF2-40B4-BE49-F238E27FC236}">
                  <a16:creationId xmlns="" xmlns:a16="http://schemas.microsoft.com/office/drawing/2014/main" id="{89E3C7FB-60CA-5615-38BD-20E4AF625794}"/>
                </a:ext>
              </a:extLst>
            </p:cNvPr>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5">
              <a:extLst>
                <a:ext uri="{FF2B5EF4-FFF2-40B4-BE49-F238E27FC236}">
                  <a16:creationId xmlns="" xmlns:a16="http://schemas.microsoft.com/office/drawing/2014/main" id="{1D930472-FC59-FE1D-4212-C08DD9F626A0}"/>
                </a:ext>
              </a:extLst>
            </p:cNvPr>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6">
              <a:extLst>
                <a:ext uri="{FF2B5EF4-FFF2-40B4-BE49-F238E27FC236}">
                  <a16:creationId xmlns="" xmlns:a16="http://schemas.microsoft.com/office/drawing/2014/main" id="{F2790DBA-3A0F-E330-3882-BB48781630E3}"/>
                </a:ext>
              </a:extLst>
            </p:cNvPr>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7">
              <a:extLst>
                <a:ext uri="{FF2B5EF4-FFF2-40B4-BE49-F238E27FC236}">
                  <a16:creationId xmlns="" xmlns:a16="http://schemas.microsoft.com/office/drawing/2014/main" id="{33C47AD6-2841-EB2E-2BC9-6822369BB44E}"/>
                </a:ext>
              </a:extLst>
            </p:cNvPr>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8">
              <a:extLst>
                <a:ext uri="{FF2B5EF4-FFF2-40B4-BE49-F238E27FC236}">
                  <a16:creationId xmlns="" xmlns:a16="http://schemas.microsoft.com/office/drawing/2014/main" id="{B6DBD44A-CD81-B7D3-8015-DB3B28CCD1E3}"/>
                </a:ext>
              </a:extLst>
            </p:cNvPr>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9">
              <a:extLst>
                <a:ext uri="{FF2B5EF4-FFF2-40B4-BE49-F238E27FC236}">
                  <a16:creationId xmlns="" xmlns:a16="http://schemas.microsoft.com/office/drawing/2014/main" id="{7BE6B434-5F47-47C1-0789-2EDFACF8269E}"/>
                </a:ext>
              </a:extLst>
            </p:cNvPr>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40">
              <a:extLst>
                <a:ext uri="{FF2B5EF4-FFF2-40B4-BE49-F238E27FC236}">
                  <a16:creationId xmlns="" xmlns:a16="http://schemas.microsoft.com/office/drawing/2014/main" id="{81F313BD-2ADA-B5C9-3C59-B4F9B2089CAF}"/>
                </a:ext>
              </a:extLst>
            </p:cNvPr>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41">
              <a:extLst>
                <a:ext uri="{FF2B5EF4-FFF2-40B4-BE49-F238E27FC236}">
                  <a16:creationId xmlns="" xmlns:a16="http://schemas.microsoft.com/office/drawing/2014/main" id="{0E352B0F-603C-67E2-DD50-152C5795E430}"/>
                </a:ext>
              </a:extLst>
            </p:cNvPr>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2">
              <a:extLst>
                <a:ext uri="{FF2B5EF4-FFF2-40B4-BE49-F238E27FC236}">
                  <a16:creationId xmlns="" xmlns:a16="http://schemas.microsoft.com/office/drawing/2014/main" id="{07EA956D-B7D7-1C02-A00E-08B8D3BC600E}"/>
                </a:ext>
              </a:extLst>
            </p:cNvPr>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3">
              <a:extLst>
                <a:ext uri="{FF2B5EF4-FFF2-40B4-BE49-F238E27FC236}">
                  <a16:creationId xmlns="" xmlns:a16="http://schemas.microsoft.com/office/drawing/2014/main" id="{BDA85350-B37A-F348-23B8-D54B594B9215}"/>
                </a:ext>
              </a:extLst>
            </p:cNvPr>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4">
              <a:extLst>
                <a:ext uri="{FF2B5EF4-FFF2-40B4-BE49-F238E27FC236}">
                  <a16:creationId xmlns="" xmlns:a16="http://schemas.microsoft.com/office/drawing/2014/main" id="{3277A4F2-18A5-369D-84C7-3E8F3BA3163A}"/>
                </a:ext>
              </a:extLst>
            </p:cNvPr>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5">
              <a:extLst>
                <a:ext uri="{FF2B5EF4-FFF2-40B4-BE49-F238E27FC236}">
                  <a16:creationId xmlns="" xmlns:a16="http://schemas.microsoft.com/office/drawing/2014/main" id="{642F2E95-1579-2C06-4F9F-FA0C22D227E3}"/>
                </a:ext>
              </a:extLst>
            </p:cNvPr>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46">
              <a:extLst>
                <a:ext uri="{FF2B5EF4-FFF2-40B4-BE49-F238E27FC236}">
                  <a16:creationId xmlns="" xmlns:a16="http://schemas.microsoft.com/office/drawing/2014/main" id="{FA06A97B-3775-8EAB-0CC0-2BC02EA66B97}"/>
                </a:ext>
              </a:extLst>
            </p:cNvPr>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47">
              <a:extLst>
                <a:ext uri="{FF2B5EF4-FFF2-40B4-BE49-F238E27FC236}">
                  <a16:creationId xmlns="" xmlns:a16="http://schemas.microsoft.com/office/drawing/2014/main" id="{630F0DE3-D353-7C0A-42F6-0DFC4A117E86}"/>
                </a:ext>
              </a:extLst>
            </p:cNvPr>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48">
              <a:extLst>
                <a:ext uri="{FF2B5EF4-FFF2-40B4-BE49-F238E27FC236}">
                  <a16:creationId xmlns="" xmlns:a16="http://schemas.microsoft.com/office/drawing/2014/main" id="{519D52AC-5E70-39CB-2610-5424619F0457}"/>
                </a:ext>
              </a:extLst>
            </p:cNvPr>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49">
              <a:extLst>
                <a:ext uri="{FF2B5EF4-FFF2-40B4-BE49-F238E27FC236}">
                  <a16:creationId xmlns="" xmlns:a16="http://schemas.microsoft.com/office/drawing/2014/main" id="{45C547AF-1F68-9BE9-F5E7-FB07122C18EB}"/>
                </a:ext>
              </a:extLst>
            </p:cNvPr>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50">
              <a:extLst>
                <a:ext uri="{FF2B5EF4-FFF2-40B4-BE49-F238E27FC236}">
                  <a16:creationId xmlns="" xmlns:a16="http://schemas.microsoft.com/office/drawing/2014/main" id="{A24ABF72-B1AA-13E4-8673-584FBA756E85}"/>
                </a:ext>
              </a:extLst>
            </p:cNvPr>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51">
              <a:extLst>
                <a:ext uri="{FF2B5EF4-FFF2-40B4-BE49-F238E27FC236}">
                  <a16:creationId xmlns="" xmlns:a16="http://schemas.microsoft.com/office/drawing/2014/main" id="{B8851438-598B-22F1-8A52-AF31558F63C0}"/>
                </a:ext>
              </a:extLst>
            </p:cNvPr>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52">
              <a:extLst>
                <a:ext uri="{FF2B5EF4-FFF2-40B4-BE49-F238E27FC236}">
                  <a16:creationId xmlns="" xmlns:a16="http://schemas.microsoft.com/office/drawing/2014/main" id="{BFBF8E1F-A20A-7F62-EA21-B06B5320F86A}"/>
                </a:ext>
              </a:extLst>
            </p:cNvPr>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53">
              <a:extLst>
                <a:ext uri="{FF2B5EF4-FFF2-40B4-BE49-F238E27FC236}">
                  <a16:creationId xmlns="" xmlns:a16="http://schemas.microsoft.com/office/drawing/2014/main" id="{5A229488-ED46-FE0D-F682-D19D74E37727}"/>
                </a:ext>
              </a:extLst>
            </p:cNvPr>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54">
              <a:extLst>
                <a:ext uri="{FF2B5EF4-FFF2-40B4-BE49-F238E27FC236}">
                  <a16:creationId xmlns="" xmlns:a16="http://schemas.microsoft.com/office/drawing/2014/main" id="{0B6E1035-3AA6-4248-96A1-503FF657ED2F}"/>
                </a:ext>
              </a:extLst>
            </p:cNvPr>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55">
              <a:extLst>
                <a:ext uri="{FF2B5EF4-FFF2-40B4-BE49-F238E27FC236}">
                  <a16:creationId xmlns="" xmlns:a16="http://schemas.microsoft.com/office/drawing/2014/main" id="{D77B5DC8-A633-992E-5522-50D3E42739F0}"/>
                </a:ext>
              </a:extLst>
            </p:cNvPr>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56">
              <a:extLst>
                <a:ext uri="{FF2B5EF4-FFF2-40B4-BE49-F238E27FC236}">
                  <a16:creationId xmlns="" xmlns:a16="http://schemas.microsoft.com/office/drawing/2014/main" id="{F7664620-0A72-9179-EE34-5089C13907DE}"/>
                </a:ext>
              </a:extLst>
            </p:cNvPr>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57">
              <a:extLst>
                <a:ext uri="{FF2B5EF4-FFF2-40B4-BE49-F238E27FC236}">
                  <a16:creationId xmlns="" xmlns:a16="http://schemas.microsoft.com/office/drawing/2014/main" id="{C185C7BA-1B7B-0991-EC4E-8BB57E863079}"/>
                </a:ext>
              </a:extLst>
            </p:cNvPr>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58">
              <a:extLst>
                <a:ext uri="{FF2B5EF4-FFF2-40B4-BE49-F238E27FC236}">
                  <a16:creationId xmlns="" xmlns:a16="http://schemas.microsoft.com/office/drawing/2014/main" id="{14C86F80-FE76-805E-E3B5-FED9010EC475}"/>
                </a:ext>
              </a:extLst>
            </p:cNvPr>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59">
              <a:extLst>
                <a:ext uri="{FF2B5EF4-FFF2-40B4-BE49-F238E27FC236}">
                  <a16:creationId xmlns="" xmlns:a16="http://schemas.microsoft.com/office/drawing/2014/main" id="{0BCCDC5C-CE58-B174-6566-C3AD5A2D0B12}"/>
                </a:ext>
              </a:extLst>
            </p:cNvPr>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60">
              <a:extLst>
                <a:ext uri="{FF2B5EF4-FFF2-40B4-BE49-F238E27FC236}">
                  <a16:creationId xmlns="" xmlns:a16="http://schemas.microsoft.com/office/drawing/2014/main" id="{6921C9EE-CE3B-64CA-0AAF-F7991BBABB94}"/>
                </a:ext>
              </a:extLst>
            </p:cNvPr>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61">
              <a:extLst>
                <a:ext uri="{FF2B5EF4-FFF2-40B4-BE49-F238E27FC236}">
                  <a16:creationId xmlns="" xmlns:a16="http://schemas.microsoft.com/office/drawing/2014/main" id="{D19A9585-BA35-72B7-6575-A253F7A2E0D8}"/>
                </a:ext>
              </a:extLst>
            </p:cNvPr>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62">
              <a:extLst>
                <a:ext uri="{FF2B5EF4-FFF2-40B4-BE49-F238E27FC236}">
                  <a16:creationId xmlns="" xmlns:a16="http://schemas.microsoft.com/office/drawing/2014/main" id="{CEDF409B-AADA-59EE-D653-36EA1554C004}"/>
                </a:ext>
              </a:extLst>
            </p:cNvPr>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63">
              <a:extLst>
                <a:ext uri="{FF2B5EF4-FFF2-40B4-BE49-F238E27FC236}">
                  <a16:creationId xmlns="" xmlns:a16="http://schemas.microsoft.com/office/drawing/2014/main" id="{E7113336-3C16-C828-13BF-E534C2DF77B5}"/>
                </a:ext>
              </a:extLst>
            </p:cNvPr>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64">
              <a:extLst>
                <a:ext uri="{FF2B5EF4-FFF2-40B4-BE49-F238E27FC236}">
                  <a16:creationId xmlns="" xmlns:a16="http://schemas.microsoft.com/office/drawing/2014/main" id="{48F062A4-BD72-283C-F75F-5156267F82B4}"/>
                </a:ext>
              </a:extLst>
            </p:cNvPr>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65">
              <a:extLst>
                <a:ext uri="{FF2B5EF4-FFF2-40B4-BE49-F238E27FC236}">
                  <a16:creationId xmlns="" xmlns:a16="http://schemas.microsoft.com/office/drawing/2014/main" id="{1D8339B4-065D-D6E8-519A-67A0E527E981}"/>
                </a:ext>
              </a:extLst>
            </p:cNvPr>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66">
              <a:extLst>
                <a:ext uri="{FF2B5EF4-FFF2-40B4-BE49-F238E27FC236}">
                  <a16:creationId xmlns="" xmlns:a16="http://schemas.microsoft.com/office/drawing/2014/main" id="{5074C348-FAB9-C428-8DDE-04CE69464771}"/>
                </a:ext>
              </a:extLst>
            </p:cNvPr>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67">
              <a:extLst>
                <a:ext uri="{FF2B5EF4-FFF2-40B4-BE49-F238E27FC236}">
                  <a16:creationId xmlns="" xmlns:a16="http://schemas.microsoft.com/office/drawing/2014/main" id="{33508840-8EE0-B989-EE3B-4367DC7F91E8}"/>
                </a:ext>
              </a:extLst>
            </p:cNvPr>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68">
              <a:extLst>
                <a:ext uri="{FF2B5EF4-FFF2-40B4-BE49-F238E27FC236}">
                  <a16:creationId xmlns="" xmlns:a16="http://schemas.microsoft.com/office/drawing/2014/main" id="{EABDB9B9-22C0-ED2E-A26A-A27D75ED0B86}"/>
                </a:ext>
              </a:extLst>
            </p:cNvPr>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69">
              <a:extLst>
                <a:ext uri="{FF2B5EF4-FFF2-40B4-BE49-F238E27FC236}">
                  <a16:creationId xmlns="" xmlns:a16="http://schemas.microsoft.com/office/drawing/2014/main" id="{45BBD077-C4AC-DFCB-9363-F39C7903CC4B}"/>
                </a:ext>
              </a:extLst>
            </p:cNvPr>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70">
              <a:extLst>
                <a:ext uri="{FF2B5EF4-FFF2-40B4-BE49-F238E27FC236}">
                  <a16:creationId xmlns="" xmlns:a16="http://schemas.microsoft.com/office/drawing/2014/main" id="{DF92C820-FD87-7699-7822-A6B971D62319}"/>
                </a:ext>
              </a:extLst>
            </p:cNvPr>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71">
              <a:extLst>
                <a:ext uri="{FF2B5EF4-FFF2-40B4-BE49-F238E27FC236}">
                  <a16:creationId xmlns="" xmlns:a16="http://schemas.microsoft.com/office/drawing/2014/main" id="{F3A3088D-60E4-68C6-B74D-5066AA396C2D}"/>
                </a:ext>
              </a:extLst>
            </p:cNvPr>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72">
              <a:extLst>
                <a:ext uri="{FF2B5EF4-FFF2-40B4-BE49-F238E27FC236}">
                  <a16:creationId xmlns="" xmlns:a16="http://schemas.microsoft.com/office/drawing/2014/main" id="{916D1901-5A98-CE7C-09DC-23877465CD47}"/>
                </a:ext>
              </a:extLst>
            </p:cNvPr>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73">
              <a:extLst>
                <a:ext uri="{FF2B5EF4-FFF2-40B4-BE49-F238E27FC236}">
                  <a16:creationId xmlns="" xmlns:a16="http://schemas.microsoft.com/office/drawing/2014/main" id="{F1725DB5-84AF-A06C-A6ED-D5E6F66BE90F}"/>
                </a:ext>
              </a:extLst>
            </p:cNvPr>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74">
              <a:extLst>
                <a:ext uri="{FF2B5EF4-FFF2-40B4-BE49-F238E27FC236}">
                  <a16:creationId xmlns="" xmlns:a16="http://schemas.microsoft.com/office/drawing/2014/main" id="{F91A3AFC-2335-1799-5E0A-E6C0573ACCA8}"/>
                </a:ext>
              </a:extLst>
            </p:cNvPr>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75">
              <a:extLst>
                <a:ext uri="{FF2B5EF4-FFF2-40B4-BE49-F238E27FC236}">
                  <a16:creationId xmlns="" xmlns:a16="http://schemas.microsoft.com/office/drawing/2014/main" id="{AEE212CC-E1DD-A06D-D0D6-03A10FECC2C3}"/>
                </a:ext>
              </a:extLst>
            </p:cNvPr>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76">
              <a:extLst>
                <a:ext uri="{FF2B5EF4-FFF2-40B4-BE49-F238E27FC236}">
                  <a16:creationId xmlns="" xmlns:a16="http://schemas.microsoft.com/office/drawing/2014/main" id="{DDC9675D-6432-B9BC-962A-D9F064A128EB}"/>
                </a:ext>
              </a:extLst>
            </p:cNvPr>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77">
              <a:extLst>
                <a:ext uri="{FF2B5EF4-FFF2-40B4-BE49-F238E27FC236}">
                  <a16:creationId xmlns="" xmlns:a16="http://schemas.microsoft.com/office/drawing/2014/main" id="{9987D58E-9171-7506-BFD6-69939B2037D7}"/>
                </a:ext>
              </a:extLst>
            </p:cNvPr>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78">
              <a:extLst>
                <a:ext uri="{FF2B5EF4-FFF2-40B4-BE49-F238E27FC236}">
                  <a16:creationId xmlns="" xmlns:a16="http://schemas.microsoft.com/office/drawing/2014/main" id="{249F4F9D-DC54-DB03-5C52-DAB52E95B95E}"/>
                </a:ext>
              </a:extLst>
            </p:cNvPr>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179">
              <a:extLst>
                <a:ext uri="{FF2B5EF4-FFF2-40B4-BE49-F238E27FC236}">
                  <a16:creationId xmlns="" xmlns:a16="http://schemas.microsoft.com/office/drawing/2014/main" id="{A9A4B36E-40A5-EAD2-09B5-8F518E68E274}"/>
                </a:ext>
              </a:extLst>
            </p:cNvPr>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180">
              <a:extLst>
                <a:ext uri="{FF2B5EF4-FFF2-40B4-BE49-F238E27FC236}">
                  <a16:creationId xmlns="" xmlns:a16="http://schemas.microsoft.com/office/drawing/2014/main" id="{4BC181BF-8C38-66B3-11EA-4C01408E9683}"/>
                </a:ext>
              </a:extLst>
            </p:cNvPr>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81">
              <a:extLst>
                <a:ext uri="{FF2B5EF4-FFF2-40B4-BE49-F238E27FC236}">
                  <a16:creationId xmlns="" xmlns:a16="http://schemas.microsoft.com/office/drawing/2014/main" id="{C340A086-1AC7-6285-459F-0B3302F70EAD}"/>
                </a:ext>
              </a:extLst>
            </p:cNvPr>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182">
              <a:extLst>
                <a:ext uri="{FF2B5EF4-FFF2-40B4-BE49-F238E27FC236}">
                  <a16:creationId xmlns="" xmlns:a16="http://schemas.microsoft.com/office/drawing/2014/main" id="{ADD728ED-4F94-4EBF-DB5F-5E871CA4B4F6}"/>
                </a:ext>
              </a:extLst>
            </p:cNvPr>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183">
              <a:extLst>
                <a:ext uri="{FF2B5EF4-FFF2-40B4-BE49-F238E27FC236}">
                  <a16:creationId xmlns="" xmlns:a16="http://schemas.microsoft.com/office/drawing/2014/main" id="{A60DC8AD-F7CD-E112-0149-8718918CACB5}"/>
                </a:ext>
              </a:extLst>
            </p:cNvPr>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184">
              <a:extLst>
                <a:ext uri="{FF2B5EF4-FFF2-40B4-BE49-F238E27FC236}">
                  <a16:creationId xmlns="" xmlns:a16="http://schemas.microsoft.com/office/drawing/2014/main" id="{FAAE1E2A-C32D-868E-B244-F01C18BF11EA}"/>
                </a:ext>
              </a:extLst>
            </p:cNvPr>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185">
              <a:extLst>
                <a:ext uri="{FF2B5EF4-FFF2-40B4-BE49-F238E27FC236}">
                  <a16:creationId xmlns="" xmlns:a16="http://schemas.microsoft.com/office/drawing/2014/main" id="{ABBF31AC-4EFE-2F90-EEED-DBA0144B2664}"/>
                </a:ext>
              </a:extLst>
            </p:cNvPr>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186">
              <a:extLst>
                <a:ext uri="{FF2B5EF4-FFF2-40B4-BE49-F238E27FC236}">
                  <a16:creationId xmlns="" xmlns:a16="http://schemas.microsoft.com/office/drawing/2014/main" id="{F873FC50-169D-F97B-28DA-0741F2A46842}"/>
                </a:ext>
              </a:extLst>
            </p:cNvPr>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187">
              <a:extLst>
                <a:ext uri="{FF2B5EF4-FFF2-40B4-BE49-F238E27FC236}">
                  <a16:creationId xmlns="" xmlns:a16="http://schemas.microsoft.com/office/drawing/2014/main" id="{9641B818-7B1A-7BB1-D095-447042D5B4C7}"/>
                </a:ext>
              </a:extLst>
            </p:cNvPr>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188">
              <a:extLst>
                <a:ext uri="{FF2B5EF4-FFF2-40B4-BE49-F238E27FC236}">
                  <a16:creationId xmlns="" xmlns:a16="http://schemas.microsoft.com/office/drawing/2014/main" id="{85C4F5EA-44DB-E67C-8479-B51B09EF76B8}"/>
                </a:ext>
              </a:extLst>
            </p:cNvPr>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189">
              <a:extLst>
                <a:ext uri="{FF2B5EF4-FFF2-40B4-BE49-F238E27FC236}">
                  <a16:creationId xmlns="" xmlns:a16="http://schemas.microsoft.com/office/drawing/2014/main" id="{15BCACDA-48A4-FF01-36EB-613FE3D76514}"/>
                </a:ext>
              </a:extLst>
            </p:cNvPr>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190">
              <a:extLst>
                <a:ext uri="{FF2B5EF4-FFF2-40B4-BE49-F238E27FC236}">
                  <a16:creationId xmlns="" xmlns:a16="http://schemas.microsoft.com/office/drawing/2014/main" id="{580E3ECD-D038-9E1D-D11B-24B3864A67CA}"/>
                </a:ext>
              </a:extLst>
            </p:cNvPr>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191">
              <a:extLst>
                <a:ext uri="{FF2B5EF4-FFF2-40B4-BE49-F238E27FC236}">
                  <a16:creationId xmlns="" xmlns:a16="http://schemas.microsoft.com/office/drawing/2014/main" id="{2A5A6605-3FCC-9CFB-D59A-77A934D0DB9F}"/>
                </a:ext>
              </a:extLst>
            </p:cNvPr>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192">
              <a:extLst>
                <a:ext uri="{FF2B5EF4-FFF2-40B4-BE49-F238E27FC236}">
                  <a16:creationId xmlns="" xmlns:a16="http://schemas.microsoft.com/office/drawing/2014/main" id="{283D6DB4-0D5C-31C6-70ED-B221E7F42E7A}"/>
                </a:ext>
              </a:extLst>
            </p:cNvPr>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193">
              <a:extLst>
                <a:ext uri="{FF2B5EF4-FFF2-40B4-BE49-F238E27FC236}">
                  <a16:creationId xmlns="" xmlns:a16="http://schemas.microsoft.com/office/drawing/2014/main" id="{6DBF78AA-B86E-C28F-B5AC-F485C304E779}"/>
                </a:ext>
              </a:extLst>
            </p:cNvPr>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194">
              <a:extLst>
                <a:ext uri="{FF2B5EF4-FFF2-40B4-BE49-F238E27FC236}">
                  <a16:creationId xmlns="" xmlns:a16="http://schemas.microsoft.com/office/drawing/2014/main" id="{B80094E9-2CE6-0AC9-0AFA-23B97EEEE019}"/>
                </a:ext>
              </a:extLst>
            </p:cNvPr>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95">
              <a:extLst>
                <a:ext uri="{FF2B5EF4-FFF2-40B4-BE49-F238E27FC236}">
                  <a16:creationId xmlns="" xmlns:a16="http://schemas.microsoft.com/office/drawing/2014/main" id="{2DA3E7E2-9545-88FE-AA94-3F284DC58801}"/>
                </a:ext>
              </a:extLst>
            </p:cNvPr>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96">
              <a:extLst>
                <a:ext uri="{FF2B5EF4-FFF2-40B4-BE49-F238E27FC236}">
                  <a16:creationId xmlns="" xmlns:a16="http://schemas.microsoft.com/office/drawing/2014/main" id="{9A42F116-6882-942C-4C5F-7665559C29F1}"/>
                </a:ext>
              </a:extLst>
            </p:cNvPr>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97">
              <a:extLst>
                <a:ext uri="{FF2B5EF4-FFF2-40B4-BE49-F238E27FC236}">
                  <a16:creationId xmlns="" xmlns:a16="http://schemas.microsoft.com/office/drawing/2014/main" id="{4C747A36-9910-746C-5081-55DE652FE42D}"/>
                </a:ext>
              </a:extLst>
            </p:cNvPr>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98">
              <a:extLst>
                <a:ext uri="{FF2B5EF4-FFF2-40B4-BE49-F238E27FC236}">
                  <a16:creationId xmlns="" xmlns:a16="http://schemas.microsoft.com/office/drawing/2014/main" id="{3AA56B9A-47FA-3ED7-E388-EF1794EE4984}"/>
                </a:ext>
              </a:extLst>
            </p:cNvPr>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99">
              <a:extLst>
                <a:ext uri="{FF2B5EF4-FFF2-40B4-BE49-F238E27FC236}">
                  <a16:creationId xmlns="" xmlns:a16="http://schemas.microsoft.com/office/drawing/2014/main" id="{C89D0E5C-1FF5-FBAA-58B8-BAEB47EAC2E7}"/>
                </a:ext>
              </a:extLst>
            </p:cNvPr>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200">
              <a:extLst>
                <a:ext uri="{FF2B5EF4-FFF2-40B4-BE49-F238E27FC236}">
                  <a16:creationId xmlns="" xmlns:a16="http://schemas.microsoft.com/office/drawing/2014/main" id="{B027196D-9D26-C3D1-A56F-423392E5D3E5}"/>
                </a:ext>
              </a:extLst>
            </p:cNvPr>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201">
              <a:extLst>
                <a:ext uri="{FF2B5EF4-FFF2-40B4-BE49-F238E27FC236}">
                  <a16:creationId xmlns="" xmlns:a16="http://schemas.microsoft.com/office/drawing/2014/main" id="{A61E47F6-71D9-F02A-80C4-F55A38B0C41A}"/>
                </a:ext>
              </a:extLst>
            </p:cNvPr>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202">
              <a:extLst>
                <a:ext uri="{FF2B5EF4-FFF2-40B4-BE49-F238E27FC236}">
                  <a16:creationId xmlns="" xmlns:a16="http://schemas.microsoft.com/office/drawing/2014/main" id="{C9EF5C39-B416-3DCF-391D-B678600239E1}"/>
                </a:ext>
              </a:extLst>
            </p:cNvPr>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203">
              <a:extLst>
                <a:ext uri="{FF2B5EF4-FFF2-40B4-BE49-F238E27FC236}">
                  <a16:creationId xmlns="" xmlns:a16="http://schemas.microsoft.com/office/drawing/2014/main" id="{F9E512FE-B7AB-1EF1-9766-FFEFD1A10438}"/>
                </a:ext>
              </a:extLst>
            </p:cNvPr>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204">
              <a:extLst>
                <a:ext uri="{FF2B5EF4-FFF2-40B4-BE49-F238E27FC236}">
                  <a16:creationId xmlns="" xmlns:a16="http://schemas.microsoft.com/office/drawing/2014/main" id="{D0A792A8-C788-0C46-4BC0-7DA80068B48F}"/>
                </a:ext>
              </a:extLst>
            </p:cNvPr>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205">
              <a:extLst>
                <a:ext uri="{FF2B5EF4-FFF2-40B4-BE49-F238E27FC236}">
                  <a16:creationId xmlns="" xmlns:a16="http://schemas.microsoft.com/office/drawing/2014/main" id="{8AA2CF8A-65C0-4FAB-FA60-A0954732B755}"/>
                </a:ext>
              </a:extLst>
            </p:cNvPr>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206">
              <a:extLst>
                <a:ext uri="{FF2B5EF4-FFF2-40B4-BE49-F238E27FC236}">
                  <a16:creationId xmlns="" xmlns:a16="http://schemas.microsoft.com/office/drawing/2014/main" id="{F907543E-CB02-73C8-20A8-A247840B70C3}"/>
                </a:ext>
              </a:extLst>
            </p:cNvPr>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84" name="TextBox 183">
            <a:extLst>
              <a:ext uri="{FF2B5EF4-FFF2-40B4-BE49-F238E27FC236}">
                <a16:creationId xmlns="" xmlns:a16="http://schemas.microsoft.com/office/drawing/2014/main" id="{55C4C035-A3CD-9688-3708-A0D9FA3B6A6C}"/>
              </a:ext>
            </a:extLst>
          </p:cNvPr>
          <p:cNvSpPr txBox="1"/>
          <p:nvPr/>
        </p:nvSpPr>
        <p:spPr>
          <a:xfrm>
            <a:off x="6061776" y="117693"/>
            <a:ext cx="5928164" cy="6740307"/>
          </a:xfrm>
          <a:prstGeom prst="rect">
            <a:avLst/>
          </a:prstGeom>
          <a:noFill/>
        </p:spPr>
        <p:txBody>
          <a:bodyPr wrap="square" rtlCol="0">
            <a:spAutoFit/>
          </a:bodyPr>
          <a:lstStyle/>
          <a:p>
            <a:r>
              <a:rPr lang="en-US" sz="3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Cinematic Exploration through </a:t>
            </a:r>
            <a:r>
              <a:rPr lang="en-US" sz="5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EDA</a:t>
            </a:r>
            <a:endParaRPr lang="en-US" sz="5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n-US" sz="2200" dirty="0"/>
          </a:p>
          <a:p>
            <a:pPr marL="342900" indent="-342900">
              <a:buFont typeface="Arial" panose="020B0604020202020204" pitchFamily="34" charset="0"/>
              <a:buChar char="•"/>
            </a:pPr>
            <a:r>
              <a:rPr lang="en-US" sz="2200" dirty="0"/>
              <a:t>Embark on a cinematic odyssey with Pranik Movies, where our EDA journey unveils the unique essence of each movie, providing a comprehensive understanding. Statistical glimpses and visualizations lay the groundwork for personalized recommendations. Meticulous refinement ensures robustness, enhancing the precision of cinematic suggestions. Delving into correlations guides accurate user preference capture. Rigorous data quality assessment fortifies the dataset's integrity, aligning seamlessly with user engagement metrics. This EDA shapes a recommendation system that understands, refines, and celebrates the art of movies.</a:t>
            </a:r>
            <a:endParaRPr lang="en-US" sz="22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17" y="1219200"/>
            <a:ext cx="4572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89" y="240527"/>
            <a:ext cx="4563757" cy="82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89" y="3669774"/>
            <a:ext cx="4534735" cy="310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3139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14309</TotalTime>
  <Words>729</Words>
  <Application>Microsoft Office PowerPoint</Application>
  <PresentationFormat>Custom</PresentationFormat>
  <Paragraphs>85</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hp</cp:lastModifiedBy>
  <cp:revision>198</cp:revision>
  <dcterms:created xsi:type="dcterms:W3CDTF">2013-09-12T13:05:01Z</dcterms:created>
  <dcterms:modified xsi:type="dcterms:W3CDTF">2023-12-04T17:55:23Z</dcterms:modified>
  <cp:category>Presentations, Business Presentations, Free PowerPoint Templates</cp:category>
  <cp:contentStatus>Template</cp:contentStatus>
</cp:coreProperties>
</file>